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8" r:id="rId3"/>
    <p:sldId id="264" r:id="rId4"/>
    <p:sldId id="265" r:id="rId5"/>
    <p:sldId id="269" r:id="rId6"/>
    <p:sldId id="270" r:id="rId7"/>
    <p:sldId id="271" r:id="rId8"/>
    <p:sldId id="282" r:id="rId9"/>
    <p:sldId id="283" r:id="rId10"/>
    <p:sldId id="266" r:id="rId11"/>
    <p:sldId id="274" r:id="rId12"/>
    <p:sldId id="284" r:id="rId13"/>
    <p:sldId id="273" r:id="rId14"/>
    <p:sldId id="272" r:id="rId15"/>
    <p:sldId id="257" r:id="rId16"/>
    <p:sldId id="277" r:id="rId17"/>
    <p:sldId id="276" r:id="rId18"/>
    <p:sldId id="281" r:id="rId19"/>
    <p:sldId id="280" r:id="rId20"/>
    <p:sldId id="287" r:id="rId21"/>
    <p:sldId id="279" r:id="rId22"/>
    <p:sldId id="286" r:id="rId23"/>
    <p:sldId id="288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738BE-D7C7-4B99-9677-D600BA694C9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53D282-5F67-4CBE-9C9C-21ADA6257297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1800" dirty="0" err="1" smtClean="0"/>
            <a:t>координує</a:t>
          </a:r>
          <a:r>
            <a:rPr lang="ru-RU" sz="1800" dirty="0" smtClean="0"/>
            <a:t> </a:t>
          </a:r>
          <a:r>
            <a:rPr lang="ru-RU" sz="1800" dirty="0" err="1" smtClean="0"/>
            <a:t>діяльність</a:t>
          </a:r>
          <a:r>
            <a:rPr lang="ru-RU" sz="1800" dirty="0" smtClean="0"/>
            <a:t> </a:t>
          </a:r>
          <a:r>
            <a:rPr lang="ru-RU" sz="1800" dirty="0" err="1" smtClean="0"/>
            <a:t>різних</a:t>
          </a:r>
          <a:r>
            <a:rPr lang="ru-RU" sz="1800" dirty="0" smtClean="0"/>
            <a:t> </a:t>
          </a:r>
          <a:r>
            <a:rPr lang="ru-RU" sz="1800" dirty="0" err="1" smtClean="0"/>
            <a:t>клітин</a:t>
          </a:r>
          <a:r>
            <a:rPr lang="ru-RU" sz="1800" dirty="0" smtClean="0"/>
            <a:t>, тканин, </a:t>
          </a:r>
          <a:r>
            <a:rPr lang="ru-RU" sz="1800" dirty="0" err="1" smtClean="0"/>
            <a:t>органів</a:t>
          </a:r>
          <a:r>
            <a:rPr lang="ru-RU" sz="1800" dirty="0" smtClean="0"/>
            <a:t>, систем і </a:t>
          </a:r>
          <a:r>
            <a:rPr lang="ru-RU" sz="1800" dirty="0" err="1" smtClean="0"/>
            <a:t>апаратів</a:t>
          </a:r>
          <a:r>
            <a:rPr lang="ru-RU" sz="1800" dirty="0" smtClean="0"/>
            <a:t>, </a:t>
          </a:r>
          <a:r>
            <a:rPr lang="ru-RU" sz="1800" dirty="0" err="1" smtClean="0"/>
            <a:t>що</a:t>
          </a:r>
          <a:r>
            <a:rPr lang="ru-RU" sz="1800" dirty="0" smtClean="0"/>
            <a:t> </a:t>
          </a:r>
          <a:r>
            <a:rPr lang="ru-RU" sz="1800" dirty="0" err="1" smtClean="0"/>
            <a:t>становлять</a:t>
          </a:r>
          <a:r>
            <a:rPr lang="ru-RU" sz="1800" dirty="0" smtClean="0"/>
            <a:t> </a:t>
          </a:r>
          <a:r>
            <a:rPr lang="ru-RU" sz="1800" dirty="0" err="1" smtClean="0"/>
            <a:t>цілісний</a:t>
          </a:r>
          <a:r>
            <a:rPr lang="ru-RU" sz="1800" dirty="0" smtClean="0"/>
            <a:t> </a:t>
          </a:r>
          <a:r>
            <a:rPr lang="ru-RU" sz="1800" dirty="0" err="1" smtClean="0"/>
            <a:t>організм</a:t>
          </a:r>
          <a:r>
            <a:rPr lang="ru-RU" sz="1800" dirty="0" smtClean="0"/>
            <a:t> </a:t>
          </a:r>
          <a:endParaRPr lang="ru-RU" sz="1800" dirty="0"/>
        </a:p>
      </dgm:t>
    </dgm:pt>
    <dgm:pt modelId="{2F3442E5-D9C2-4639-8F60-FE68C4983586}" type="parTrans" cxnId="{3D9D1375-3FB5-4244-8200-FB55D049EAF9}">
      <dgm:prSet/>
      <dgm:spPr/>
      <dgm:t>
        <a:bodyPr/>
        <a:lstStyle/>
        <a:p>
          <a:endParaRPr lang="ru-RU" sz="1800"/>
        </a:p>
      </dgm:t>
    </dgm:pt>
    <dgm:pt modelId="{573006D9-BF88-4DD1-B8BC-AD237A9C4451}" type="sibTrans" cxnId="{3D9D1375-3FB5-4244-8200-FB55D049EAF9}">
      <dgm:prSet/>
      <dgm:spPr/>
      <dgm:t>
        <a:bodyPr/>
        <a:lstStyle/>
        <a:p>
          <a:endParaRPr lang="ru-RU" sz="1800"/>
        </a:p>
      </dgm:t>
    </dgm:pt>
    <dgm:pt modelId="{87BD52CD-5E1B-4DDD-96DA-92AB852367AD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1800" dirty="0" err="1" smtClean="0"/>
            <a:t>регулює</a:t>
          </a:r>
          <a:r>
            <a:rPr lang="ru-RU" sz="1800" dirty="0" smtClean="0"/>
            <a:t> </a:t>
          </a:r>
          <a:r>
            <a:rPr lang="ru-RU" sz="1800" dirty="0" err="1" smtClean="0"/>
            <a:t>функції</a:t>
          </a:r>
          <a:r>
            <a:rPr lang="ru-RU" sz="1800" dirty="0" smtClean="0"/>
            <a:t> </a:t>
          </a:r>
          <a:r>
            <a:rPr lang="ru-RU" sz="1800" dirty="0" err="1" smtClean="0"/>
            <a:t>руху</a:t>
          </a:r>
          <a:r>
            <a:rPr lang="ru-RU" sz="1800" dirty="0" smtClean="0"/>
            <a:t>, </a:t>
          </a:r>
          <a:r>
            <a:rPr lang="ru-RU" sz="1800" dirty="0" err="1" smtClean="0"/>
            <a:t>травлення</a:t>
          </a:r>
          <a:r>
            <a:rPr lang="ru-RU" sz="1800" dirty="0" smtClean="0"/>
            <a:t>, </a:t>
          </a:r>
          <a:r>
            <a:rPr lang="ru-RU" sz="1800" dirty="0" err="1" smtClean="0"/>
            <a:t>дихання</a:t>
          </a:r>
          <a:r>
            <a:rPr lang="ru-RU" sz="1800" dirty="0" smtClean="0"/>
            <a:t>, </a:t>
          </a:r>
          <a:r>
            <a:rPr lang="ru-RU" sz="1800" dirty="0" err="1" smtClean="0"/>
            <a:t>виділення</a:t>
          </a:r>
          <a:r>
            <a:rPr lang="ru-RU" sz="1800" dirty="0" smtClean="0"/>
            <a:t>, </a:t>
          </a:r>
          <a:r>
            <a:rPr lang="ru-RU" sz="1800" dirty="0" err="1" smtClean="0"/>
            <a:t>кровообігу</a:t>
          </a:r>
          <a:r>
            <a:rPr lang="ru-RU" sz="1800" dirty="0" smtClean="0"/>
            <a:t>, </a:t>
          </a:r>
          <a:r>
            <a:rPr lang="ru-RU" sz="1800" dirty="0" err="1" smtClean="0"/>
            <a:t>лімфовідтоку</a:t>
          </a:r>
          <a:r>
            <a:rPr lang="ru-RU" sz="1800" dirty="0" smtClean="0"/>
            <a:t>, </a:t>
          </a:r>
          <a:r>
            <a:rPr lang="ru-RU" sz="1800" dirty="0" err="1" smtClean="0"/>
            <a:t>імунні</a:t>
          </a:r>
          <a:r>
            <a:rPr lang="ru-RU" sz="1800" dirty="0" smtClean="0"/>
            <a:t> (</a:t>
          </a:r>
          <a:r>
            <a:rPr lang="ru-RU" sz="1800" dirty="0" err="1" smtClean="0"/>
            <a:t>захисні</a:t>
          </a:r>
          <a:r>
            <a:rPr lang="ru-RU" sz="1800" dirty="0" smtClean="0"/>
            <a:t>) та </a:t>
          </a:r>
          <a:r>
            <a:rPr lang="ru-RU" sz="1800" dirty="0" err="1" smtClean="0"/>
            <a:t>метаболічні</a:t>
          </a:r>
          <a:r>
            <a:rPr lang="ru-RU" sz="1800" dirty="0" smtClean="0"/>
            <a:t> </a:t>
          </a:r>
          <a:r>
            <a:rPr lang="ru-RU" sz="1800" dirty="0" err="1" smtClean="0"/>
            <a:t>процеси</a:t>
          </a:r>
          <a:r>
            <a:rPr lang="ru-RU" sz="1800" dirty="0" smtClean="0"/>
            <a:t> (</a:t>
          </a:r>
          <a:r>
            <a:rPr lang="ru-RU" sz="1800" dirty="0" err="1" smtClean="0"/>
            <a:t>обмін</a:t>
          </a:r>
          <a:r>
            <a:rPr lang="ru-RU" sz="1800" dirty="0" smtClean="0"/>
            <a:t> </a:t>
          </a:r>
          <a:r>
            <a:rPr lang="ru-RU" sz="1800" dirty="0" err="1" smtClean="0"/>
            <a:t>речовин</a:t>
          </a:r>
          <a:r>
            <a:rPr lang="ru-RU" sz="1800" dirty="0" smtClean="0"/>
            <a:t>), </a:t>
          </a:r>
          <a:r>
            <a:rPr lang="ru-RU" sz="1800" dirty="0" err="1" smtClean="0"/>
            <a:t>які</a:t>
          </a:r>
          <a:r>
            <a:rPr lang="ru-RU" sz="1800" dirty="0" smtClean="0"/>
            <a:t>, в свою </a:t>
          </a:r>
          <a:r>
            <a:rPr lang="ru-RU" sz="1800" dirty="0" err="1" smtClean="0"/>
            <a:t>чергу</a:t>
          </a:r>
          <a:r>
            <a:rPr lang="ru-RU" sz="1800" dirty="0" smtClean="0"/>
            <a:t>, </a:t>
          </a:r>
          <a:r>
            <a:rPr lang="ru-RU" sz="1800" dirty="0" err="1" smtClean="0"/>
            <a:t>впливають</a:t>
          </a:r>
          <a:r>
            <a:rPr lang="ru-RU" sz="1800" dirty="0" smtClean="0"/>
            <a:t> на стан і </a:t>
          </a:r>
          <a:r>
            <a:rPr lang="ru-RU" sz="1800" dirty="0" err="1" smtClean="0"/>
            <a:t>діяльність</a:t>
          </a:r>
          <a:r>
            <a:rPr lang="ru-RU" sz="1800" dirty="0" smtClean="0"/>
            <a:t> </a:t>
          </a:r>
          <a:r>
            <a:rPr lang="ru-RU" sz="1800" dirty="0" err="1" smtClean="0"/>
            <a:t>нервової</a:t>
          </a:r>
          <a:r>
            <a:rPr lang="ru-RU" sz="1800" dirty="0" smtClean="0"/>
            <a:t> </a:t>
          </a:r>
          <a:r>
            <a:rPr lang="ru-RU" sz="1800" dirty="0" err="1" smtClean="0"/>
            <a:t>системи</a:t>
          </a:r>
          <a:endParaRPr lang="ru-RU" sz="1800" dirty="0"/>
        </a:p>
      </dgm:t>
    </dgm:pt>
    <dgm:pt modelId="{96630F7D-17A0-4248-99B5-B359E4F3CC11}" type="parTrans" cxnId="{839E4E05-4E3A-42A3-9323-648E6D53636F}">
      <dgm:prSet/>
      <dgm:spPr/>
      <dgm:t>
        <a:bodyPr/>
        <a:lstStyle/>
        <a:p>
          <a:endParaRPr lang="ru-RU" sz="1800"/>
        </a:p>
      </dgm:t>
    </dgm:pt>
    <dgm:pt modelId="{7AE21DC2-CA49-461A-9666-CC83880FF034}" type="sibTrans" cxnId="{839E4E05-4E3A-42A3-9323-648E6D53636F}">
      <dgm:prSet/>
      <dgm:spPr/>
      <dgm:t>
        <a:bodyPr/>
        <a:lstStyle/>
        <a:p>
          <a:endParaRPr lang="ru-RU" sz="1800"/>
        </a:p>
      </dgm:t>
    </dgm:pt>
    <dgm:pt modelId="{B97EE5A7-D1E0-4656-A3AA-89BD3BCCFB41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1800" dirty="0" err="1" smtClean="0"/>
            <a:t>забезпечує</a:t>
          </a:r>
          <a:r>
            <a:rPr lang="ru-RU" sz="1800" dirty="0" smtClean="0"/>
            <a:t> </a:t>
          </a:r>
          <a:r>
            <a:rPr lang="ru-RU" sz="1800" dirty="0" err="1" smtClean="0"/>
            <a:t>зв'язок</a:t>
          </a:r>
          <a:r>
            <a:rPr lang="ru-RU" sz="1800" dirty="0" smtClean="0"/>
            <a:t> </a:t>
          </a:r>
          <a:r>
            <a:rPr lang="ru-RU" sz="1800" dirty="0" err="1" smtClean="0"/>
            <a:t>всіх</a:t>
          </a:r>
          <a:r>
            <a:rPr lang="ru-RU" sz="1800" dirty="0" smtClean="0"/>
            <a:t> </a:t>
          </a:r>
          <a:r>
            <a:rPr lang="ru-RU" sz="1800" dirty="0" err="1" smtClean="0"/>
            <a:t>частин</a:t>
          </a:r>
          <a:r>
            <a:rPr lang="ru-RU" sz="1800" dirty="0" smtClean="0"/>
            <a:t> </a:t>
          </a:r>
          <a:r>
            <a:rPr lang="ru-RU" sz="1800" dirty="0" err="1" smtClean="0"/>
            <a:t>організму</a:t>
          </a:r>
          <a:r>
            <a:rPr lang="ru-RU" sz="1800" dirty="0" smtClean="0"/>
            <a:t> в </a:t>
          </a:r>
          <a:r>
            <a:rPr lang="ru-RU" sz="1800" dirty="0" err="1" smtClean="0"/>
            <a:t>єдине</a:t>
          </a:r>
          <a:r>
            <a:rPr lang="ru-RU" sz="1800" dirty="0" smtClean="0"/>
            <a:t> </a:t>
          </a:r>
          <a:r>
            <a:rPr lang="ru-RU" sz="1800" dirty="0" err="1" smtClean="0"/>
            <a:t>ціле</a:t>
          </a:r>
          <a:endParaRPr lang="ru-RU" sz="1800" dirty="0"/>
        </a:p>
      </dgm:t>
    </dgm:pt>
    <dgm:pt modelId="{937B4DB7-D48D-4045-B009-A850080A95E3}" type="parTrans" cxnId="{FE8BBDB2-5A72-4C03-B312-BD4880C24D5A}">
      <dgm:prSet/>
      <dgm:spPr/>
      <dgm:t>
        <a:bodyPr/>
        <a:lstStyle/>
        <a:p>
          <a:endParaRPr lang="ru-RU" sz="1800"/>
        </a:p>
      </dgm:t>
    </dgm:pt>
    <dgm:pt modelId="{3AD21C04-DD30-470C-ABD1-2029803F7E77}" type="sibTrans" cxnId="{FE8BBDB2-5A72-4C03-B312-BD4880C24D5A}">
      <dgm:prSet/>
      <dgm:spPr/>
      <dgm:t>
        <a:bodyPr/>
        <a:lstStyle/>
        <a:p>
          <a:endParaRPr lang="ru-RU" sz="1800"/>
        </a:p>
      </dgm:t>
    </dgm:pt>
    <dgm:pt modelId="{DA100C4F-6904-4BBE-8F18-E0BBA69FF9F5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1800" dirty="0" err="1" smtClean="0"/>
            <a:t>здійснює</a:t>
          </a:r>
          <a:r>
            <a:rPr lang="ru-RU" sz="1800" dirty="0" smtClean="0"/>
            <a:t> </a:t>
          </a:r>
          <a:r>
            <a:rPr lang="ru-RU" sz="1800" dirty="0" err="1" smtClean="0"/>
            <a:t>зв'язок</a:t>
          </a:r>
          <a:r>
            <a:rPr lang="ru-RU" sz="1800" dirty="0" smtClean="0"/>
            <a:t> </a:t>
          </a:r>
          <a:r>
            <a:rPr lang="ru-RU" sz="1800" dirty="0" err="1" smtClean="0"/>
            <a:t>організму</a:t>
          </a:r>
          <a:r>
            <a:rPr lang="ru-RU" sz="1800" dirty="0" smtClean="0"/>
            <a:t> </a:t>
          </a:r>
          <a:r>
            <a:rPr lang="ru-RU" sz="1800" dirty="0" err="1" smtClean="0"/>
            <a:t>із</a:t>
          </a:r>
          <a:r>
            <a:rPr lang="ru-RU" sz="1800" dirty="0" smtClean="0"/>
            <a:t> </a:t>
          </a:r>
          <a:r>
            <a:rPr lang="ru-RU" sz="1800" dirty="0" err="1" smtClean="0"/>
            <a:t>зовнішнім</a:t>
          </a:r>
          <a:r>
            <a:rPr lang="ru-RU" sz="1800" dirty="0" smtClean="0"/>
            <a:t> </a:t>
          </a:r>
          <a:r>
            <a:rPr lang="ru-RU" sz="1800" dirty="0" err="1" smtClean="0"/>
            <a:t>середовищем</a:t>
          </a:r>
          <a:endParaRPr lang="ru-RU" sz="1800" dirty="0"/>
        </a:p>
      </dgm:t>
    </dgm:pt>
    <dgm:pt modelId="{3641D1C2-E9CF-4A1F-818B-01D3F7747974}" type="parTrans" cxnId="{2DD0C99D-3E91-4807-90BA-1AA6E5A284DA}">
      <dgm:prSet/>
      <dgm:spPr/>
      <dgm:t>
        <a:bodyPr/>
        <a:lstStyle/>
        <a:p>
          <a:endParaRPr lang="ru-RU" sz="1800"/>
        </a:p>
      </dgm:t>
    </dgm:pt>
    <dgm:pt modelId="{6EC23AF3-1D96-4156-A03C-6E057EAED210}" type="sibTrans" cxnId="{2DD0C99D-3E91-4807-90BA-1AA6E5A284DA}">
      <dgm:prSet/>
      <dgm:spPr/>
      <dgm:t>
        <a:bodyPr/>
        <a:lstStyle/>
        <a:p>
          <a:endParaRPr lang="ru-RU" sz="1800"/>
        </a:p>
      </dgm:t>
    </dgm:pt>
    <dgm:pt modelId="{029EA8C5-F984-4CD9-9AC1-D1CE5BEA8433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uk-UA" sz="1800" dirty="0" smtClean="0"/>
            <a:t>є основою вищої нервової діяльності (психічних функцій)</a:t>
          </a:r>
          <a:endParaRPr lang="ru-RU" sz="1800" dirty="0"/>
        </a:p>
      </dgm:t>
    </dgm:pt>
    <dgm:pt modelId="{0B2045C6-F0D6-4420-81A0-1503F3B76F18}" type="parTrans" cxnId="{52CB2F6D-067A-40C7-92C6-033725C4FFE0}">
      <dgm:prSet/>
      <dgm:spPr/>
      <dgm:t>
        <a:bodyPr/>
        <a:lstStyle/>
        <a:p>
          <a:endParaRPr lang="ru-RU" sz="1800"/>
        </a:p>
      </dgm:t>
    </dgm:pt>
    <dgm:pt modelId="{EB276411-673C-4761-AAC8-14DC9B9DCF10}" type="sibTrans" cxnId="{52CB2F6D-067A-40C7-92C6-033725C4FFE0}">
      <dgm:prSet/>
      <dgm:spPr/>
      <dgm:t>
        <a:bodyPr/>
        <a:lstStyle/>
        <a:p>
          <a:endParaRPr lang="ru-RU" sz="1800"/>
        </a:p>
      </dgm:t>
    </dgm:pt>
    <dgm:pt modelId="{39CD03F7-8372-49FB-A807-8400807BEC18}" type="pres">
      <dgm:prSet presAssocID="{814738BE-D7C7-4B99-9677-D600BA694C9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A11156-3602-4565-8AD5-7CD0C34E1058}" type="pres">
      <dgm:prSet presAssocID="{A753D282-5F67-4CBE-9C9C-21ADA6257297}" presName="parentLin" presStyleCnt="0"/>
      <dgm:spPr/>
    </dgm:pt>
    <dgm:pt modelId="{7482272B-3FFC-43C1-AF83-209E1573841B}" type="pres">
      <dgm:prSet presAssocID="{A753D282-5F67-4CBE-9C9C-21ADA625729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2077E40-014A-40A2-8BCC-7279E389023A}" type="pres">
      <dgm:prSet presAssocID="{A753D282-5F67-4CBE-9C9C-21ADA6257297}" presName="parentText" presStyleLbl="node1" presStyleIdx="0" presStyleCnt="5" custScaleX="133464" custScaleY="83567" custLinFactNeighborX="667" custLinFactNeighborY="383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87875-847B-43AB-B345-453C67528A38}" type="pres">
      <dgm:prSet presAssocID="{A753D282-5F67-4CBE-9C9C-21ADA6257297}" presName="negativeSpace" presStyleCnt="0"/>
      <dgm:spPr/>
    </dgm:pt>
    <dgm:pt modelId="{948F3D84-5ACC-4424-9F46-771C13FDD7A8}" type="pres">
      <dgm:prSet presAssocID="{A753D282-5F67-4CBE-9C9C-21ADA6257297}" presName="childText" presStyleLbl="conFgAcc1" presStyleIdx="0" presStyleCnt="5">
        <dgm:presLayoutVars>
          <dgm:bulletEnabled val="1"/>
        </dgm:presLayoutVars>
      </dgm:prSet>
      <dgm:spPr/>
    </dgm:pt>
    <dgm:pt modelId="{40754F05-18F5-4EFA-AC9B-8DD667F9642E}" type="pres">
      <dgm:prSet presAssocID="{573006D9-BF88-4DD1-B8BC-AD237A9C4451}" presName="spaceBetweenRectangles" presStyleCnt="0"/>
      <dgm:spPr/>
    </dgm:pt>
    <dgm:pt modelId="{BDE3E3DB-F41F-49CF-89BD-A564EC8AD07F}" type="pres">
      <dgm:prSet presAssocID="{87BD52CD-5E1B-4DDD-96DA-92AB852367AD}" presName="parentLin" presStyleCnt="0"/>
      <dgm:spPr/>
    </dgm:pt>
    <dgm:pt modelId="{895C86E7-ACB2-4899-9D2F-E9A462701FD2}" type="pres">
      <dgm:prSet presAssocID="{87BD52CD-5E1B-4DDD-96DA-92AB852367A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2E44A24-C110-47E2-9CE7-15C206F67634}" type="pres">
      <dgm:prSet presAssocID="{87BD52CD-5E1B-4DDD-96DA-92AB852367AD}" presName="parentText" presStyleLbl="node1" presStyleIdx="1" presStyleCnt="5" custScaleX="133608" custScaleY="148853" custLinFactNeighborX="667" custLinFactNeighborY="373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8ACC0-0B9F-4263-8606-34E1C797546B}" type="pres">
      <dgm:prSet presAssocID="{87BD52CD-5E1B-4DDD-96DA-92AB852367AD}" presName="negativeSpace" presStyleCnt="0"/>
      <dgm:spPr/>
    </dgm:pt>
    <dgm:pt modelId="{76D0F4E6-AEEF-4305-B789-4C90B05217F7}" type="pres">
      <dgm:prSet presAssocID="{87BD52CD-5E1B-4DDD-96DA-92AB852367AD}" presName="childText" presStyleLbl="conFgAcc1" presStyleIdx="1" presStyleCnt="5">
        <dgm:presLayoutVars>
          <dgm:bulletEnabled val="1"/>
        </dgm:presLayoutVars>
      </dgm:prSet>
      <dgm:spPr/>
    </dgm:pt>
    <dgm:pt modelId="{F1091322-0E45-4CE2-ABD8-70319D588543}" type="pres">
      <dgm:prSet presAssocID="{7AE21DC2-CA49-461A-9666-CC83880FF034}" presName="spaceBetweenRectangles" presStyleCnt="0"/>
      <dgm:spPr/>
    </dgm:pt>
    <dgm:pt modelId="{AC29F338-8761-4DBD-931A-8B6B48B40D82}" type="pres">
      <dgm:prSet presAssocID="{B97EE5A7-D1E0-4656-A3AA-89BD3BCCFB41}" presName="parentLin" presStyleCnt="0"/>
      <dgm:spPr/>
    </dgm:pt>
    <dgm:pt modelId="{21816F7A-2C2C-45DA-A1CF-90A8EBA79144}" type="pres">
      <dgm:prSet presAssocID="{B97EE5A7-D1E0-4656-A3AA-89BD3BCCFB4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CB44B63-3297-492D-946C-1A269D3F4155}" type="pres">
      <dgm:prSet presAssocID="{B97EE5A7-D1E0-4656-A3AA-89BD3BCCFB41}" presName="parentText" presStyleLbl="node1" presStyleIdx="2" presStyleCnt="5" custScaleX="129729" custScaleY="71914" custLinFactNeighborX="23790" custLinFactNeighborY="363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242EC-30AB-4D3E-A9AC-A033C1154D6E}" type="pres">
      <dgm:prSet presAssocID="{B97EE5A7-D1E0-4656-A3AA-89BD3BCCFB41}" presName="negativeSpace" presStyleCnt="0"/>
      <dgm:spPr/>
    </dgm:pt>
    <dgm:pt modelId="{0FFF00EB-E1AE-4AD6-9373-8A9BD77FC388}" type="pres">
      <dgm:prSet presAssocID="{B97EE5A7-D1E0-4656-A3AA-89BD3BCCFB41}" presName="childText" presStyleLbl="conFgAcc1" presStyleIdx="2" presStyleCnt="5">
        <dgm:presLayoutVars>
          <dgm:bulletEnabled val="1"/>
        </dgm:presLayoutVars>
      </dgm:prSet>
      <dgm:spPr/>
    </dgm:pt>
    <dgm:pt modelId="{4AE702ED-9910-4489-9FF4-A8CF526BA1B0}" type="pres">
      <dgm:prSet presAssocID="{3AD21C04-DD30-470C-ABD1-2029803F7E77}" presName="spaceBetweenRectangles" presStyleCnt="0"/>
      <dgm:spPr/>
    </dgm:pt>
    <dgm:pt modelId="{D7F75922-7FA4-4080-A96A-09E3883CC971}" type="pres">
      <dgm:prSet presAssocID="{DA100C4F-6904-4BBE-8F18-E0BBA69FF9F5}" presName="parentLin" presStyleCnt="0"/>
      <dgm:spPr/>
    </dgm:pt>
    <dgm:pt modelId="{C0B67227-537C-4F89-A9F6-47B78B10F967}" type="pres">
      <dgm:prSet presAssocID="{DA100C4F-6904-4BBE-8F18-E0BBA69FF9F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4C4E15F-D86D-4F75-8CF1-73F6641C7E0F}" type="pres">
      <dgm:prSet presAssocID="{DA100C4F-6904-4BBE-8F18-E0BBA69FF9F5}" presName="parentText" presStyleLbl="node1" presStyleIdx="3" presStyleCnt="5" custScaleX="132328" custScaleY="78695" custLinFactNeighborX="667" custLinFactNeighborY="233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3C223-C0EB-4ED6-87D9-00FFEE77173B}" type="pres">
      <dgm:prSet presAssocID="{DA100C4F-6904-4BBE-8F18-E0BBA69FF9F5}" presName="negativeSpace" presStyleCnt="0"/>
      <dgm:spPr/>
    </dgm:pt>
    <dgm:pt modelId="{39C7FB00-6C9D-4F1C-B3DC-0EC863146AF6}" type="pres">
      <dgm:prSet presAssocID="{DA100C4F-6904-4BBE-8F18-E0BBA69FF9F5}" presName="childText" presStyleLbl="conFgAcc1" presStyleIdx="3" presStyleCnt="5">
        <dgm:presLayoutVars>
          <dgm:bulletEnabled val="1"/>
        </dgm:presLayoutVars>
      </dgm:prSet>
      <dgm:spPr/>
    </dgm:pt>
    <dgm:pt modelId="{7641F46F-7BE4-4668-9596-2ED5EB86E433}" type="pres">
      <dgm:prSet presAssocID="{6EC23AF3-1D96-4156-A03C-6E057EAED210}" presName="spaceBetweenRectangles" presStyleCnt="0"/>
      <dgm:spPr/>
    </dgm:pt>
    <dgm:pt modelId="{41C138C4-8132-4367-AE0F-135EA467516A}" type="pres">
      <dgm:prSet presAssocID="{029EA8C5-F984-4CD9-9AC1-D1CE5BEA8433}" presName="parentLin" presStyleCnt="0"/>
      <dgm:spPr/>
    </dgm:pt>
    <dgm:pt modelId="{2FCB311C-A49A-40FE-88BF-4212896E16EC}" type="pres">
      <dgm:prSet presAssocID="{029EA8C5-F984-4CD9-9AC1-D1CE5BEA843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02E1E94C-A020-4680-8BA9-68C474C0C25D}" type="pres">
      <dgm:prSet presAssocID="{029EA8C5-F984-4CD9-9AC1-D1CE5BEA8433}" presName="parentText" presStyleLbl="node1" presStyleIdx="4" presStyleCnt="5" custScaleX="152147" custScaleY="72059" custLinFactNeighborX="6292" custLinFactNeighborY="22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1775C-62E5-4409-9E7D-E947503EBBB9}" type="pres">
      <dgm:prSet presAssocID="{029EA8C5-F984-4CD9-9AC1-D1CE5BEA8433}" presName="negativeSpace" presStyleCnt="0"/>
      <dgm:spPr/>
    </dgm:pt>
    <dgm:pt modelId="{1A0AB21F-901F-4D96-8333-E3EC59394AC6}" type="pres">
      <dgm:prSet presAssocID="{029EA8C5-F984-4CD9-9AC1-D1CE5BEA843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39E4E05-4E3A-42A3-9323-648E6D53636F}" srcId="{814738BE-D7C7-4B99-9677-D600BA694C93}" destId="{87BD52CD-5E1B-4DDD-96DA-92AB852367AD}" srcOrd="1" destOrd="0" parTransId="{96630F7D-17A0-4248-99B5-B359E4F3CC11}" sibTransId="{7AE21DC2-CA49-461A-9666-CC83880FF034}"/>
    <dgm:cxn modelId="{B96B4A34-EC4B-4351-81F2-82E9D34B2469}" type="presOf" srcId="{DA100C4F-6904-4BBE-8F18-E0BBA69FF9F5}" destId="{C4C4E15F-D86D-4F75-8CF1-73F6641C7E0F}" srcOrd="1" destOrd="0" presId="urn:microsoft.com/office/officeart/2005/8/layout/list1"/>
    <dgm:cxn modelId="{338791DA-9414-4A4E-9F91-783E7BA5F8A6}" type="presOf" srcId="{A753D282-5F67-4CBE-9C9C-21ADA6257297}" destId="{7482272B-3FFC-43C1-AF83-209E1573841B}" srcOrd="0" destOrd="0" presId="urn:microsoft.com/office/officeart/2005/8/layout/list1"/>
    <dgm:cxn modelId="{50FCC164-A37A-47FB-92C8-05404324530F}" type="presOf" srcId="{029EA8C5-F984-4CD9-9AC1-D1CE5BEA8433}" destId="{02E1E94C-A020-4680-8BA9-68C474C0C25D}" srcOrd="1" destOrd="0" presId="urn:microsoft.com/office/officeart/2005/8/layout/list1"/>
    <dgm:cxn modelId="{FE8BBDB2-5A72-4C03-B312-BD4880C24D5A}" srcId="{814738BE-D7C7-4B99-9677-D600BA694C93}" destId="{B97EE5A7-D1E0-4656-A3AA-89BD3BCCFB41}" srcOrd="2" destOrd="0" parTransId="{937B4DB7-D48D-4045-B009-A850080A95E3}" sibTransId="{3AD21C04-DD30-470C-ABD1-2029803F7E77}"/>
    <dgm:cxn modelId="{C7AE5A89-E07A-4A52-91E0-10B73CDECFE3}" type="presOf" srcId="{029EA8C5-F984-4CD9-9AC1-D1CE5BEA8433}" destId="{2FCB311C-A49A-40FE-88BF-4212896E16EC}" srcOrd="0" destOrd="0" presId="urn:microsoft.com/office/officeart/2005/8/layout/list1"/>
    <dgm:cxn modelId="{2DD0C99D-3E91-4807-90BA-1AA6E5A284DA}" srcId="{814738BE-D7C7-4B99-9677-D600BA694C93}" destId="{DA100C4F-6904-4BBE-8F18-E0BBA69FF9F5}" srcOrd="3" destOrd="0" parTransId="{3641D1C2-E9CF-4A1F-818B-01D3F7747974}" sibTransId="{6EC23AF3-1D96-4156-A03C-6E057EAED210}"/>
    <dgm:cxn modelId="{52CB2F6D-067A-40C7-92C6-033725C4FFE0}" srcId="{814738BE-D7C7-4B99-9677-D600BA694C93}" destId="{029EA8C5-F984-4CD9-9AC1-D1CE5BEA8433}" srcOrd="4" destOrd="0" parTransId="{0B2045C6-F0D6-4420-81A0-1503F3B76F18}" sibTransId="{EB276411-673C-4761-AAC8-14DC9B9DCF10}"/>
    <dgm:cxn modelId="{E90EA26D-C9E1-47BF-A549-EB197D04DB34}" type="presOf" srcId="{B97EE5A7-D1E0-4656-A3AA-89BD3BCCFB41}" destId="{FCB44B63-3297-492D-946C-1A269D3F4155}" srcOrd="1" destOrd="0" presId="urn:microsoft.com/office/officeart/2005/8/layout/list1"/>
    <dgm:cxn modelId="{3D9D1375-3FB5-4244-8200-FB55D049EAF9}" srcId="{814738BE-D7C7-4B99-9677-D600BA694C93}" destId="{A753D282-5F67-4CBE-9C9C-21ADA6257297}" srcOrd="0" destOrd="0" parTransId="{2F3442E5-D9C2-4639-8F60-FE68C4983586}" sibTransId="{573006D9-BF88-4DD1-B8BC-AD237A9C4451}"/>
    <dgm:cxn modelId="{93775B1F-06F9-410D-B6CB-3DD249BAED6D}" type="presOf" srcId="{87BD52CD-5E1B-4DDD-96DA-92AB852367AD}" destId="{895C86E7-ACB2-4899-9D2F-E9A462701FD2}" srcOrd="0" destOrd="0" presId="urn:microsoft.com/office/officeart/2005/8/layout/list1"/>
    <dgm:cxn modelId="{20C85911-98A9-4776-A1EA-10BF6D887C4A}" type="presOf" srcId="{814738BE-D7C7-4B99-9677-D600BA694C93}" destId="{39CD03F7-8372-49FB-A807-8400807BEC18}" srcOrd="0" destOrd="0" presId="urn:microsoft.com/office/officeart/2005/8/layout/list1"/>
    <dgm:cxn modelId="{9185AD87-8C2F-423D-BA08-1B786F8410AF}" type="presOf" srcId="{87BD52CD-5E1B-4DDD-96DA-92AB852367AD}" destId="{22E44A24-C110-47E2-9CE7-15C206F67634}" srcOrd="1" destOrd="0" presId="urn:microsoft.com/office/officeart/2005/8/layout/list1"/>
    <dgm:cxn modelId="{30B4575E-1516-45AE-863B-5D74575D5A72}" type="presOf" srcId="{DA100C4F-6904-4BBE-8F18-E0BBA69FF9F5}" destId="{C0B67227-537C-4F89-A9F6-47B78B10F967}" srcOrd="0" destOrd="0" presId="urn:microsoft.com/office/officeart/2005/8/layout/list1"/>
    <dgm:cxn modelId="{7863AC6A-228E-4AF3-BC53-BEDFBD1F2095}" type="presOf" srcId="{B97EE5A7-D1E0-4656-A3AA-89BD3BCCFB41}" destId="{21816F7A-2C2C-45DA-A1CF-90A8EBA79144}" srcOrd="0" destOrd="0" presId="urn:microsoft.com/office/officeart/2005/8/layout/list1"/>
    <dgm:cxn modelId="{7E281B8D-CABA-419F-AFAB-DAD9F7FBB0D7}" type="presOf" srcId="{A753D282-5F67-4CBE-9C9C-21ADA6257297}" destId="{A2077E40-014A-40A2-8BCC-7279E389023A}" srcOrd="1" destOrd="0" presId="urn:microsoft.com/office/officeart/2005/8/layout/list1"/>
    <dgm:cxn modelId="{A2887769-4CC1-4F3F-9BBB-B152E3D17258}" type="presParOf" srcId="{39CD03F7-8372-49FB-A807-8400807BEC18}" destId="{0AA11156-3602-4565-8AD5-7CD0C34E1058}" srcOrd="0" destOrd="0" presId="urn:microsoft.com/office/officeart/2005/8/layout/list1"/>
    <dgm:cxn modelId="{EAEFE309-8AF9-48BA-9ADF-BB33AC5901CD}" type="presParOf" srcId="{0AA11156-3602-4565-8AD5-7CD0C34E1058}" destId="{7482272B-3FFC-43C1-AF83-209E1573841B}" srcOrd="0" destOrd="0" presId="urn:microsoft.com/office/officeart/2005/8/layout/list1"/>
    <dgm:cxn modelId="{37D137C9-773E-46FB-8561-ADF8FBCB3D6D}" type="presParOf" srcId="{0AA11156-3602-4565-8AD5-7CD0C34E1058}" destId="{A2077E40-014A-40A2-8BCC-7279E389023A}" srcOrd="1" destOrd="0" presId="urn:microsoft.com/office/officeart/2005/8/layout/list1"/>
    <dgm:cxn modelId="{F92C05BE-79B1-4E2C-8D1C-CBCD53B66772}" type="presParOf" srcId="{39CD03F7-8372-49FB-A807-8400807BEC18}" destId="{35487875-847B-43AB-B345-453C67528A38}" srcOrd="1" destOrd="0" presId="urn:microsoft.com/office/officeart/2005/8/layout/list1"/>
    <dgm:cxn modelId="{36B4C147-76E9-47DF-83A6-DA5A527083C3}" type="presParOf" srcId="{39CD03F7-8372-49FB-A807-8400807BEC18}" destId="{948F3D84-5ACC-4424-9F46-771C13FDD7A8}" srcOrd="2" destOrd="0" presId="urn:microsoft.com/office/officeart/2005/8/layout/list1"/>
    <dgm:cxn modelId="{91FA12CB-BD0C-491B-A109-17563B4A2F97}" type="presParOf" srcId="{39CD03F7-8372-49FB-A807-8400807BEC18}" destId="{40754F05-18F5-4EFA-AC9B-8DD667F9642E}" srcOrd="3" destOrd="0" presId="urn:microsoft.com/office/officeart/2005/8/layout/list1"/>
    <dgm:cxn modelId="{2F47D53A-B46C-4EAE-93BB-CE8A86D59997}" type="presParOf" srcId="{39CD03F7-8372-49FB-A807-8400807BEC18}" destId="{BDE3E3DB-F41F-49CF-89BD-A564EC8AD07F}" srcOrd="4" destOrd="0" presId="urn:microsoft.com/office/officeart/2005/8/layout/list1"/>
    <dgm:cxn modelId="{3C6DC4C2-2708-49CC-B019-57893D91193F}" type="presParOf" srcId="{BDE3E3DB-F41F-49CF-89BD-A564EC8AD07F}" destId="{895C86E7-ACB2-4899-9D2F-E9A462701FD2}" srcOrd="0" destOrd="0" presId="urn:microsoft.com/office/officeart/2005/8/layout/list1"/>
    <dgm:cxn modelId="{6A9BF148-C7B8-4205-B6F3-4CB70B5798E0}" type="presParOf" srcId="{BDE3E3DB-F41F-49CF-89BD-A564EC8AD07F}" destId="{22E44A24-C110-47E2-9CE7-15C206F67634}" srcOrd="1" destOrd="0" presId="urn:microsoft.com/office/officeart/2005/8/layout/list1"/>
    <dgm:cxn modelId="{1AD8524E-0543-43E5-985D-597A3E581212}" type="presParOf" srcId="{39CD03F7-8372-49FB-A807-8400807BEC18}" destId="{DAC8ACC0-0B9F-4263-8606-34E1C797546B}" srcOrd="5" destOrd="0" presId="urn:microsoft.com/office/officeart/2005/8/layout/list1"/>
    <dgm:cxn modelId="{6B095916-4D2D-4B2B-B1E2-B500D2C5F4F5}" type="presParOf" srcId="{39CD03F7-8372-49FB-A807-8400807BEC18}" destId="{76D0F4E6-AEEF-4305-B789-4C90B05217F7}" srcOrd="6" destOrd="0" presId="urn:microsoft.com/office/officeart/2005/8/layout/list1"/>
    <dgm:cxn modelId="{A80070B6-991E-4900-A61E-180CC36480B2}" type="presParOf" srcId="{39CD03F7-8372-49FB-A807-8400807BEC18}" destId="{F1091322-0E45-4CE2-ABD8-70319D588543}" srcOrd="7" destOrd="0" presId="urn:microsoft.com/office/officeart/2005/8/layout/list1"/>
    <dgm:cxn modelId="{266E0EE1-5A05-4D06-87D4-D086E8CE34DA}" type="presParOf" srcId="{39CD03F7-8372-49FB-A807-8400807BEC18}" destId="{AC29F338-8761-4DBD-931A-8B6B48B40D82}" srcOrd="8" destOrd="0" presId="urn:microsoft.com/office/officeart/2005/8/layout/list1"/>
    <dgm:cxn modelId="{EF564EED-9FB7-4777-97CF-B76E91338F67}" type="presParOf" srcId="{AC29F338-8761-4DBD-931A-8B6B48B40D82}" destId="{21816F7A-2C2C-45DA-A1CF-90A8EBA79144}" srcOrd="0" destOrd="0" presId="urn:microsoft.com/office/officeart/2005/8/layout/list1"/>
    <dgm:cxn modelId="{85FD8E74-BD11-454A-AD3E-070B183C32F4}" type="presParOf" srcId="{AC29F338-8761-4DBD-931A-8B6B48B40D82}" destId="{FCB44B63-3297-492D-946C-1A269D3F4155}" srcOrd="1" destOrd="0" presId="urn:microsoft.com/office/officeart/2005/8/layout/list1"/>
    <dgm:cxn modelId="{8D3A813F-F8D9-453B-BA6A-D8F8550CA798}" type="presParOf" srcId="{39CD03F7-8372-49FB-A807-8400807BEC18}" destId="{F70242EC-30AB-4D3E-A9AC-A033C1154D6E}" srcOrd="9" destOrd="0" presId="urn:microsoft.com/office/officeart/2005/8/layout/list1"/>
    <dgm:cxn modelId="{D184C1CF-5E5A-4D14-8543-EBC5FE178CA4}" type="presParOf" srcId="{39CD03F7-8372-49FB-A807-8400807BEC18}" destId="{0FFF00EB-E1AE-4AD6-9373-8A9BD77FC388}" srcOrd="10" destOrd="0" presId="urn:microsoft.com/office/officeart/2005/8/layout/list1"/>
    <dgm:cxn modelId="{988D8A33-97B8-40BB-AC7E-6B5624A69D04}" type="presParOf" srcId="{39CD03F7-8372-49FB-A807-8400807BEC18}" destId="{4AE702ED-9910-4489-9FF4-A8CF526BA1B0}" srcOrd="11" destOrd="0" presId="urn:microsoft.com/office/officeart/2005/8/layout/list1"/>
    <dgm:cxn modelId="{D33096B8-E069-4B4C-9FFC-5D9B2103131D}" type="presParOf" srcId="{39CD03F7-8372-49FB-A807-8400807BEC18}" destId="{D7F75922-7FA4-4080-A96A-09E3883CC971}" srcOrd="12" destOrd="0" presId="urn:microsoft.com/office/officeart/2005/8/layout/list1"/>
    <dgm:cxn modelId="{9E7BC2F3-2E04-4F0C-BBA1-96268094E346}" type="presParOf" srcId="{D7F75922-7FA4-4080-A96A-09E3883CC971}" destId="{C0B67227-537C-4F89-A9F6-47B78B10F967}" srcOrd="0" destOrd="0" presId="urn:microsoft.com/office/officeart/2005/8/layout/list1"/>
    <dgm:cxn modelId="{5B102C88-77FC-462A-8751-5A3C842F81C8}" type="presParOf" srcId="{D7F75922-7FA4-4080-A96A-09E3883CC971}" destId="{C4C4E15F-D86D-4F75-8CF1-73F6641C7E0F}" srcOrd="1" destOrd="0" presId="urn:microsoft.com/office/officeart/2005/8/layout/list1"/>
    <dgm:cxn modelId="{6C7776F0-F73A-46C7-93CC-6CB90E9BC6F8}" type="presParOf" srcId="{39CD03F7-8372-49FB-A807-8400807BEC18}" destId="{77E3C223-C0EB-4ED6-87D9-00FFEE77173B}" srcOrd="13" destOrd="0" presId="urn:microsoft.com/office/officeart/2005/8/layout/list1"/>
    <dgm:cxn modelId="{A737677D-4E61-475F-81C3-9ED66AF6D5D3}" type="presParOf" srcId="{39CD03F7-8372-49FB-A807-8400807BEC18}" destId="{39C7FB00-6C9D-4F1C-B3DC-0EC863146AF6}" srcOrd="14" destOrd="0" presId="urn:microsoft.com/office/officeart/2005/8/layout/list1"/>
    <dgm:cxn modelId="{370A4B90-9470-4CDC-A2FB-73EDA03C9AA7}" type="presParOf" srcId="{39CD03F7-8372-49FB-A807-8400807BEC18}" destId="{7641F46F-7BE4-4668-9596-2ED5EB86E433}" srcOrd="15" destOrd="0" presId="urn:microsoft.com/office/officeart/2005/8/layout/list1"/>
    <dgm:cxn modelId="{76175BBC-5F31-4793-9680-E87F4DCBC8B3}" type="presParOf" srcId="{39CD03F7-8372-49FB-A807-8400807BEC18}" destId="{41C138C4-8132-4367-AE0F-135EA467516A}" srcOrd="16" destOrd="0" presId="urn:microsoft.com/office/officeart/2005/8/layout/list1"/>
    <dgm:cxn modelId="{FFD8E066-BD2A-4AC2-A0F9-073B4D9F986B}" type="presParOf" srcId="{41C138C4-8132-4367-AE0F-135EA467516A}" destId="{2FCB311C-A49A-40FE-88BF-4212896E16EC}" srcOrd="0" destOrd="0" presId="urn:microsoft.com/office/officeart/2005/8/layout/list1"/>
    <dgm:cxn modelId="{1E461FEE-BCB7-4225-BE26-E6A1746948AF}" type="presParOf" srcId="{41C138C4-8132-4367-AE0F-135EA467516A}" destId="{02E1E94C-A020-4680-8BA9-68C474C0C25D}" srcOrd="1" destOrd="0" presId="urn:microsoft.com/office/officeart/2005/8/layout/list1"/>
    <dgm:cxn modelId="{9923E392-04F0-4082-942E-AAC435C51CDA}" type="presParOf" srcId="{39CD03F7-8372-49FB-A807-8400807BEC18}" destId="{4C81775C-62E5-4409-9E7D-E947503EBBB9}" srcOrd="17" destOrd="0" presId="urn:microsoft.com/office/officeart/2005/8/layout/list1"/>
    <dgm:cxn modelId="{D56A0FBA-439B-4FB7-A2CE-6B153ECFD364}" type="presParOf" srcId="{39CD03F7-8372-49FB-A807-8400807BEC18}" destId="{1A0AB21F-901F-4D96-8333-E3EC59394AC6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E1C4C3-DA3C-4317-BB52-6E50C074745C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8827A3E-F95A-4672-9D43-CDA50044B73A}">
      <dgm:prSet phldrT="[Текст]" custT="1"/>
      <dgm:spPr/>
      <dgm:t>
        <a:bodyPr/>
        <a:lstStyle/>
        <a:p>
          <a:r>
            <a:rPr lang="uk-UA" sz="3600" b="1" noProof="0" dirty="0" smtClean="0"/>
            <a:t>Нервова </a:t>
          </a:r>
          <a:r>
            <a:rPr lang="ru-RU" sz="3600" b="1" dirty="0" smtClean="0"/>
            <a:t>система </a:t>
          </a:r>
          <a:endParaRPr lang="ru-RU" sz="3600" b="1" dirty="0"/>
        </a:p>
      </dgm:t>
    </dgm:pt>
    <dgm:pt modelId="{7A0ABBA8-D356-43D0-B499-17C6C1CF3E71}" type="parTrans" cxnId="{F8FC7A56-374C-4F5F-B474-10CBD7325362}">
      <dgm:prSet/>
      <dgm:spPr/>
      <dgm:t>
        <a:bodyPr/>
        <a:lstStyle/>
        <a:p>
          <a:endParaRPr lang="ru-RU" sz="1800" b="1"/>
        </a:p>
      </dgm:t>
    </dgm:pt>
    <dgm:pt modelId="{440A5D89-8DCB-4F79-9E0F-A02B2C2BDE84}" type="sibTrans" cxnId="{F8FC7A56-374C-4F5F-B474-10CBD7325362}">
      <dgm:prSet/>
      <dgm:spPr/>
      <dgm:t>
        <a:bodyPr/>
        <a:lstStyle/>
        <a:p>
          <a:endParaRPr lang="ru-RU" sz="1800" b="1"/>
        </a:p>
      </dgm:t>
    </dgm:pt>
    <dgm:pt modelId="{7818CA40-0A76-45C1-8587-8B6DC365873F}">
      <dgm:prSet phldrT="[Текст]" custT="1"/>
      <dgm:spPr/>
      <dgm:t>
        <a:bodyPr/>
        <a:lstStyle/>
        <a:p>
          <a:r>
            <a:rPr lang="ru-RU" sz="1800" b="1" dirty="0" smtClean="0"/>
            <a:t>Центральна </a:t>
          </a:r>
          <a:r>
            <a:rPr lang="uk-UA" sz="1800" b="1" noProof="0" dirty="0" smtClean="0"/>
            <a:t>нервова</a:t>
          </a:r>
          <a:r>
            <a:rPr lang="ru-RU" sz="1800" b="1" dirty="0" smtClean="0"/>
            <a:t> система</a:t>
          </a:r>
          <a:endParaRPr lang="ru-RU" sz="1800" b="1" dirty="0"/>
        </a:p>
      </dgm:t>
    </dgm:pt>
    <dgm:pt modelId="{D95EB636-F193-4D38-B9EC-E3096C3FE855}" type="parTrans" cxnId="{48066FE1-CBB7-457B-8422-E68C6EBC4FF7}">
      <dgm:prSet/>
      <dgm:spPr/>
      <dgm:t>
        <a:bodyPr/>
        <a:lstStyle/>
        <a:p>
          <a:endParaRPr lang="ru-RU" sz="1800" b="1"/>
        </a:p>
      </dgm:t>
    </dgm:pt>
    <dgm:pt modelId="{2C16086F-2480-427D-B99F-296EF98688DD}" type="sibTrans" cxnId="{48066FE1-CBB7-457B-8422-E68C6EBC4FF7}">
      <dgm:prSet/>
      <dgm:spPr/>
      <dgm:t>
        <a:bodyPr/>
        <a:lstStyle/>
        <a:p>
          <a:endParaRPr lang="ru-RU" sz="1800" b="1"/>
        </a:p>
      </dgm:t>
    </dgm:pt>
    <dgm:pt modelId="{97702026-9FFB-411E-95AC-F91AEE99EF0A}">
      <dgm:prSet phldrT="[Текст]" custT="1"/>
      <dgm:spPr/>
      <dgm:t>
        <a:bodyPr/>
        <a:lstStyle/>
        <a:p>
          <a:r>
            <a:rPr lang="ru-RU" sz="1800" b="1" dirty="0" err="1" smtClean="0"/>
            <a:t>Периферична</a:t>
          </a:r>
          <a:r>
            <a:rPr lang="ru-RU" sz="1800" b="1" dirty="0" smtClean="0"/>
            <a:t> </a:t>
          </a:r>
          <a:r>
            <a:rPr lang="ru-RU" sz="1800" b="1" dirty="0" err="1" smtClean="0"/>
            <a:t>нервова</a:t>
          </a:r>
          <a:r>
            <a:rPr lang="ru-RU" sz="1800" b="1" dirty="0" smtClean="0"/>
            <a:t> система</a:t>
          </a:r>
          <a:endParaRPr lang="ru-RU" sz="1800" b="1" dirty="0"/>
        </a:p>
      </dgm:t>
    </dgm:pt>
    <dgm:pt modelId="{8926EF7D-E21D-49EE-B7E4-D758503C223F}" type="parTrans" cxnId="{A735B44B-9AC8-4F6A-ADB5-3F9401F8283D}">
      <dgm:prSet/>
      <dgm:spPr/>
      <dgm:t>
        <a:bodyPr/>
        <a:lstStyle/>
        <a:p>
          <a:endParaRPr lang="ru-RU" sz="1800" b="1"/>
        </a:p>
      </dgm:t>
    </dgm:pt>
    <dgm:pt modelId="{FBD585E6-BFD2-4BE0-BA83-3F1FEDEBBADE}" type="sibTrans" cxnId="{A735B44B-9AC8-4F6A-ADB5-3F9401F8283D}">
      <dgm:prSet/>
      <dgm:spPr/>
      <dgm:t>
        <a:bodyPr/>
        <a:lstStyle/>
        <a:p>
          <a:endParaRPr lang="ru-RU" sz="1800" b="1"/>
        </a:p>
      </dgm:t>
    </dgm:pt>
    <dgm:pt modelId="{0B53101E-6531-49BE-8986-AB722647E024}">
      <dgm:prSet custT="1"/>
      <dgm:spPr/>
      <dgm:t>
        <a:bodyPr/>
        <a:lstStyle/>
        <a:p>
          <a:r>
            <a:rPr lang="ru-RU" sz="1800" b="1" dirty="0" err="1" smtClean="0"/>
            <a:t>Спинний</a:t>
          </a:r>
          <a:r>
            <a:rPr lang="ru-RU" sz="1800" b="1" dirty="0" smtClean="0"/>
            <a:t> </a:t>
          </a:r>
          <a:r>
            <a:rPr lang="ru-RU" sz="1800" b="1" dirty="0" err="1" smtClean="0"/>
            <a:t>мозок</a:t>
          </a:r>
          <a:r>
            <a:rPr lang="ru-RU" sz="1800" b="1" dirty="0" smtClean="0"/>
            <a:t> </a:t>
          </a:r>
          <a:endParaRPr lang="ru-RU" sz="1800" b="1" dirty="0"/>
        </a:p>
      </dgm:t>
    </dgm:pt>
    <dgm:pt modelId="{EA783CB8-5EE2-449B-8FD4-816ABEE8BF16}" type="parTrans" cxnId="{54517DF6-A16F-45A9-BDFB-548A8A13826B}">
      <dgm:prSet/>
      <dgm:spPr/>
      <dgm:t>
        <a:bodyPr/>
        <a:lstStyle/>
        <a:p>
          <a:endParaRPr lang="ru-RU" sz="1800" b="1"/>
        </a:p>
      </dgm:t>
    </dgm:pt>
    <dgm:pt modelId="{04B673C1-1E94-44AA-97F8-2811E71FE124}" type="sibTrans" cxnId="{54517DF6-A16F-45A9-BDFB-548A8A13826B}">
      <dgm:prSet/>
      <dgm:spPr/>
      <dgm:t>
        <a:bodyPr/>
        <a:lstStyle/>
        <a:p>
          <a:endParaRPr lang="ru-RU" sz="1800" b="1"/>
        </a:p>
      </dgm:t>
    </dgm:pt>
    <dgm:pt modelId="{6C7A4D11-CE34-4D51-96BE-BDDB44E093A5}">
      <dgm:prSet custT="1"/>
      <dgm:spPr/>
      <dgm:t>
        <a:bodyPr/>
        <a:lstStyle/>
        <a:p>
          <a:r>
            <a:rPr lang="ru-RU" sz="1800" b="1" dirty="0" err="1" smtClean="0"/>
            <a:t>Головний</a:t>
          </a:r>
          <a:r>
            <a:rPr lang="ru-RU" sz="1800" b="1" dirty="0" smtClean="0"/>
            <a:t> </a:t>
          </a:r>
          <a:r>
            <a:rPr lang="ru-RU" sz="1800" b="1" dirty="0" err="1" smtClean="0"/>
            <a:t>мозок</a:t>
          </a:r>
          <a:endParaRPr lang="ru-RU" sz="1800" b="1" dirty="0"/>
        </a:p>
      </dgm:t>
    </dgm:pt>
    <dgm:pt modelId="{9A0B3B4B-1A4B-49F1-922A-D66C4778C023}" type="parTrans" cxnId="{1F1084C0-EE03-4D4B-AA02-B5B612932006}">
      <dgm:prSet/>
      <dgm:spPr/>
      <dgm:t>
        <a:bodyPr/>
        <a:lstStyle/>
        <a:p>
          <a:endParaRPr lang="ru-RU" sz="1800" b="1"/>
        </a:p>
      </dgm:t>
    </dgm:pt>
    <dgm:pt modelId="{9AF26DED-7B19-46AC-A0F2-7841AF15BECA}" type="sibTrans" cxnId="{1F1084C0-EE03-4D4B-AA02-B5B612932006}">
      <dgm:prSet/>
      <dgm:spPr/>
      <dgm:t>
        <a:bodyPr/>
        <a:lstStyle/>
        <a:p>
          <a:endParaRPr lang="ru-RU" sz="1800" b="1"/>
        </a:p>
      </dgm:t>
    </dgm:pt>
    <dgm:pt modelId="{EE47C931-C184-4FDB-AF95-4CCF7B49F21A}">
      <dgm:prSet custT="1"/>
      <dgm:spPr/>
      <dgm:t>
        <a:bodyPr/>
        <a:lstStyle/>
        <a:p>
          <a:r>
            <a:rPr lang="uk-UA" sz="1800" b="1" dirty="0" smtClean="0"/>
            <a:t>Нервові вузли</a:t>
          </a:r>
          <a:endParaRPr lang="ru-RU" sz="1800" b="1" dirty="0"/>
        </a:p>
      </dgm:t>
    </dgm:pt>
    <dgm:pt modelId="{C832B587-F0E2-4487-BA14-2531E6B4121C}" type="parTrans" cxnId="{54D1564E-1E0D-4EB3-BAE8-D645BE4AA6D5}">
      <dgm:prSet/>
      <dgm:spPr/>
      <dgm:t>
        <a:bodyPr/>
        <a:lstStyle/>
        <a:p>
          <a:endParaRPr lang="ru-RU" sz="1800" b="1"/>
        </a:p>
      </dgm:t>
    </dgm:pt>
    <dgm:pt modelId="{1D87B1BC-4E37-4868-8ACD-589A86611968}" type="sibTrans" cxnId="{54D1564E-1E0D-4EB3-BAE8-D645BE4AA6D5}">
      <dgm:prSet/>
      <dgm:spPr/>
      <dgm:t>
        <a:bodyPr/>
        <a:lstStyle/>
        <a:p>
          <a:endParaRPr lang="ru-RU" sz="1800" b="1"/>
        </a:p>
      </dgm:t>
    </dgm:pt>
    <dgm:pt modelId="{FFF0A21F-9AF3-40EE-BC2E-F6D36F5BF840}">
      <dgm:prSet custT="1"/>
      <dgm:spPr/>
      <dgm:t>
        <a:bodyPr/>
        <a:lstStyle/>
        <a:p>
          <a:r>
            <a:rPr lang="ru-RU" sz="1800" b="1" dirty="0" err="1" smtClean="0"/>
            <a:t>Нерви</a:t>
          </a:r>
          <a:endParaRPr lang="ru-RU" sz="1800" b="1" dirty="0"/>
        </a:p>
      </dgm:t>
    </dgm:pt>
    <dgm:pt modelId="{296A834F-0CB3-4795-BFDD-7AD0D886184D}" type="parTrans" cxnId="{C0C74351-0176-4A85-A950-E539347253CC}">
      <dgm:prSet/>
      <dgm:spPr/>
      <dgm:t>
        <a:bodyPr/>
        <a:lstStyle/>
        <a:p>
          <a:endParaRPr lang="ru-RU" sz="1800" b="1"/>
        </a:p>
      </dgm:t>
    </dgm:pt>
    <dgm:pt modelId="{3ADA3058-F3F0-47BE-BCB9-E0243EAF29BD}" type="sibTrans" cxnId="{C0C74351-0176-4A85-A950-E539347253CC}">
      <dgm:prSet/>
      <dgm:spPr/>
      <dgm:t>
        <a:bodyPr/>
        <a:lstStyle/>
        <a:p>
          <a:endParaRPr lang="ru-RU" sz="1800" b="1"/>
        </a:p>
      </dgm:t>
    </dgm:pt>
    <dgm:pt modelId="{23E7DD39-719B-4F43-8C5F-AFD2F4526C14}">
      <dgm:prSet custT="1"/>
      <dgm:spPr/>
      <dgm:t>
        <a:bodyPr/>
        <a:lstStyle/>
        <a:p>
          <a:r>
            <a:rPr lang="ru-RU" sz="1800" b="1" dirty="0" err="1" smtClean="0"/>
            <a:t>Нервові</a:t>
          </a:r>
          <a:r>
            <a:rPr lang="ru-RU" sz="1800" b="1" dirty="0" smtClean="0"/>
            <a:t> </a:t>
          </a:r>
          <a:r>
            <a:rPr lang="ru-RU" sz="1800" b="1" dirty="0" err="1" smtClean="0"/>
            <a:t>закінчення</a:t>
          </a:r>
          <a:endParaRPr lang="ru-RU" sz="1800" b="1" dirty="0"/>
        </a:p>
      </dgm:t>
    </dgm:pt>
    <dgm:pt modelId="{44890807-8C54-41AC-AAB6-A5317E83B648}" type="parTrans" cxnId="{7513F84F-D5B5-4680-BFD1-5D4A15B290D2}">
      <dgm:prSet/>
      <dgm:spPr/>
      <dgm:t>
        <a:bodyPr/>
        <a:lstStyle/>
        <a:p>
          <a:endParaRPr lang="ru-RU" sz="1800" b="1"/>
        </a:p>
      </dgm:t>
    </dgm:pt>
    <dgm:pt modelId="{A7D4C07D-8B6A-4971-9082-E00DBB6AA5FE}" type="sibTrans" cxnId="{7513F84F-D5B5-4680-BFD1-5D4A15B290D2}">
      <dgm:prSet/>
      <dgm:spPr/>
      <dgm:t>
        <a:bodyPr/>
        <a:lstStyle/>
        <a:p>
          <a:endParaRPr lang="ru-RU" sz="1800" b="1"/>
        </a:p>
      </dgm:t>
    </dgm:pt>
    <dgm:pt modelId="{2812308C-5190-468F-93F0-AEF9377BE720}" type="pres">
      <dgm:prSet presAssocID="{65E1C4C3-DA3C-4317-BB52-6E50C07474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49F197-A57D-4F0C-8A0E-397437DED558}" type="pres">
      <dgm:prSet presAssocID="{18827A3E-F95A-4672-9D43-CDA50044B73A}" presName="hierRoot1" presStyleCnt="0">
        <dgm:presLayoutVars>
          <dgm:hierBranch val="init"/>
        </dgm:presLayoutVars>
      </dgm:prSet>
      <dgm:spPr/>
    </dgm:pt>
    <dgm:pt modelId="{09638FD8-034E-436B-95DD-52D0EBA01FB6}" type="pres">
      <dgm:prSet presAssocID="{18827A3E-F95A-4672-9D43-CDA50044B73A}" presName="rootComposite1" presStyleCnt="0"/>
      <dgm:spPr/>
    </dgm:pt>
    <dgm:pt modelId="{CAAF9AC5-7121-4CE9-871F-ED4AB79F0EAA}" type="pres">
      <dgm:prSet presAssocID="{18827A3E-F95A-4672-9D43-CDA50044B73A}" presName="rootText1" presStyleLbl="node0" presStyleIdx="0" presStyleCnt="1" custScaleX="3320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147CAF-83C4-4BF1-8474-4754A21CAF30}" type="pres">
      <dgm:prSet presAssocID="{18827A3E-F95A-4672-9D43-CDA50044B73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D307A17-AABF-4446-97D0-A62CCDC2C0AA}" type="pres">
      <dgm:prSet presAssocID="{18827A3E-F95A-4672-9D43-CDA50044B73A}" presName="hierChild2" presStyleCnt="0"/>
      <dgm:spPr/>
    </dgm:pt>
    <dgm:pt modelId="{49CC8345-BFA3-4973-A587-1F7F68A23B6B}" type="pres">
      <dgm:prSet presAssocID="{D95EB636-F193-4D38-B9EC-E3096C3FE85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302BF12-A873-42A9-B99A-6621C1E20B99}" type="pres">
      <dgm:prSet presAssocID="{7818CA40-0A76-45C1-8587-8B6DC365873F}" presName="hierRoot2" presStyleCnt="0">
        <dgm:presLayoutVars>
          <dgm:hierBranch/>
        </dgm:presLayoutVars>
      </dgm:prSet>
      <dgm:spPr/>
    </dgm:pt>
    <dgm:pt modelId="{37458107-F15D-4EC2-B238-60DA3AE01018}" type="pres">
      <dgm:prSet presAssocID="{7818CA40-0A76-45C1-8587-8B6DC365873F}" presName="rootComposite" presStyleCnt="0"/>
      <dgm:spPr/>
    </dgm:pt>
    <dgm:pt modelId="{3E3A2206-F16E-48F3-B78D-4808861677DF}" type="pres">
      <dgm:prSet presAssocID="{7818CA40-0A76-45C1-8587-8B6DC365873F}" presName="rootText" presStyleLbl="node2" presStyleIdx="0" presStyleCnt="2" custScaleX="281972" custScaleY="667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9D4E56-8763-4154-9DF8-BA19D3F059AC}" type="pres">
      <dgm:prSet presAssocID="{7818CA40-0A76-45C1-8587-8B6DC365873F}" presName="rootConnector" presStyleLbl="node2" presStyleIdx="0" presStyleCnt="2"/>
      <dgm:spPr/>
      <dgm:t>
        <a:bodyPr/>
        <a:lstStyle/>
        <a:p>
          <a:endParaRPr lang="ru-RU"/>
        </a:p>
      </dgm:t>
    </dgm:pt>
    <dgm:pt modelId="{7C1D7194-BC10-4241-ACE3-DAC884CB7709}" type="pres">
      <dgm:prSet presAssocID="{7818CA40-0A76-45C1-8587-8B6DC365873F}" presName="hierChild4" presStyleCnt="0"/>
      <dgm:spPr/>
    </dgm:pt>
    <dgm:pt modelId="{C47D5740-5BE9-495B-8F05-F6FEF22C77B9}" type="pres">
      <dgm:prSet presAssocID="{EA783CB8-5EE2-449B-8FD4-816ABEE8BF16}" presName="Name35" presStyleLbl="parChTrans1D3" presStyleIdx="0" presStyleCnt="5"/>
      <dgm:spPr/>
      <dgm:t>
        <a:bodyPr/>
        <a:lstStyle/>
        <a:p>
          <a:endParaRPr lang="ru-RU"/>
        </a:p>
      </dgm:t>
    </dgm:pt>
    <dgm:pt modelId="{EEDF8329-15DD-4998-85B3-D36C02C922B3}" type="pres">
      <dgm:prSet presAssocID="{0B53101E-6531-49BE-8986-AB722647E024}" presName="hierRoot2" presStyleCnt="0">
        <dgm:presLayoutVars>
          <dgm:hierBranch val="init"/>
        </dgm:presLayoutVars>
      </dgm:prSet>
      <dgm:spPr/>
    </dgm:pt>
    <dgm:pt modelId="{CE392911-1849-4167-A0F9-C1C11FC88445}" type="pres">
      <dgm:prSet presAssocID="{0B53101E-6531-49BE-8986-AB722647E024}" presName="rootComposite" presStyleCnt="0"/>
      <dgm:spPr/>
    </dgm:pt>
    <dgm:pt modelId="{FEED78ED-3B55-4D86-B57A-DB3E2ED97D2F}" type="pres">
      <dgm:prSet presAssocID="{0B53101E-6531-49BE-8986-AB722647E024}" presName="rootText" presStyleLbl="node3" presStyleIdx="0" presStyleCnt="5" custScaleX="153484" custScaleY="78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682979-F08E-4ACF-A31B-B918B873294E}" type="pres">
      <dgm:prSet presAssocID="{0B53101E-6531-49BE-8986-AB722647E024}" presName="rootConnector" presStyleLbl="node3" presStyleIdx="0" presStyleCnt="5"/>
      <dgm:spPr/>
      <dgm:t>
        <a:bodyPr/>
        <a:lstStyle/>
        <a:p>
          <a:endParaRPr lang="ru-RU"/>
        </a:p>
      </dgm:t>
    </dgm:pt>
    <dgm:pt modelId="{D675D1C3-B0FD-4EE1-AD0E-2EABD2F921C2}" type="pres">
      <dgm:prSet presAssocID="{0B53101E-6531-49BE-8986-AB722647E024}" presName="hierChild4" presStyleCnt="0"/>
      <dgm:spPr/>
    </dgm:pt>
    <dgm:pt modelId="{539CA401-D864-4E1B-BA51-6576B3299B5B}" type="pres">
      <dgm:prSet presAssocID="{0B53101E-6531-49BE-8986-AB722647E024}" presName="hierChild5" presStyleCnt="0"/>
      <dgm:spPr/>
    </dgm:pt>
    <dgm:pt modelId="{C630BB1C-749F-4764-A752-B82E79482AD1}" type="pres">
      <dgm:prSet presAssocID="{9A0B3B4B-1A4B-49F1-922A-D66C4778C023}" presName="Name35" presStyleLbl="parChTrans1D3" presStyleIdx="1" presStyleCnt="5"/>
      <dgm:spPr/>
      <dgm:t>
        <a:bodyPr/>
        <a:lstStyle/>
        <a:p>
          <a:endParaRPr lang="ru-RU"/>
        </a:p>
      </dgm:t>
    </dgm:pt>
    <dgm:pt modelId="{AB703B20-E58E-457C-AE1F-86720377DE61}" type="pres">
      <dgm:prSet presAssocID="{6C7A4D11-CE34-4D51-96BE-BDDB44E093A5}" presName="hierRoot2" presStyleCnt="0">
        <dgm:presLayoutVars>
          <dgm:hierBranch val="init"/>
        </dgm:presLayoutVars>
      </dgm:prSet>
      <dgm:spPr/>
    </dgm:pt>
    <dgm:pt modelId="{E247FA66-F891-49B0-962E-419838F0C9AC}" type="pres">
      <dgm:prSet presAssocID="{6C7A4D11-CE34-4D51-96BE-BDDB44E093A5}" presName="rootComposite" presStyleCnt="0"/>
      <dgm:spPr/>
    </dgm:pt>
    <dgm:pt modelId="{3D012E77-E7D5-45B5-BD24-254477133706}" type="pres">
      <dgm:prSet presAssocID="{6C7A4D11-CE34-4D51-96BE-BDDB44E093A5}" presName="rootText" presStyleLbl="node3" presStyleIdx="1" presStyleCnt="5" custScaleX="162955" custScaleY="78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5A114F-30DD-468B-96B6-AD51CB8562FC}" type="pres">
      <dgm:prSet presAssocID="{6C7A4D11-CE34-4D51-96BE-BDDB44E093A5}" presName="rootConnector" presStyleLbl="node3" presStyleIdx="1" presStyleCnt="5"/>
      <dgm:spPr/>
      <dgm:t>
        <a:bodyPr/>
        <a:lstStyle/>
        <a:p>
          <a:endParaRPr lang="ru-RU"/>
        </a:p>
      </dgm:t>
    </dgm:pt>
    <dgm:pt modelId="{E686DDB3-5088-4844-BF05-F2EF1C28E327}" type="pres">
      <dgm:prSet presAssocID="{6C7A4D11-CE34-4D51-96BE-BDDB44E093A5}" presName="hierChild4" presStyleCnt="0"/>
      <dgm:spPr/>
    </dgm:pt>
    <dgm:pt modelId="{4309606E-4D6D-48D6-82E4-344D46CFF92D}" type="pres">
      <dgm:prSet presAssocID="{6C7A4D11-CE34-4D51-96BE-BDDB44E093A5}" presName="hierChild5" presStyleCnt="0"/>
      <dgm:spPr/>
    </dgm:pt>
    <dgm:pt modelId="{8767BA58-4A61-42D5-BBE0-85F97E96DA3E}" type="pres">
      <dgm:prSet presAssocID="{7818CA40-0A76-45C1-8587-8B6DC365873F}" presName="hierChild5" presStyleCnt="0"/>
      <dgm:spPr/>
    </dgm:pt>
    <dgm:pt modelId="{DA8BE64B-B9F5-4F60-84EF-AB2374DE2C4F}" type="pres">
      <dgm:prSet presAssocID="{8926EF7D-E21D-49EE-B7E4-D758503C223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FBEF873-410F-453D-B4C0-A089F15D3BB4}" type="pres">
      <dgm:prSet presAssocID="{97702026-9FFB-411E-95AC-F91AEE99EF0A}" presName="hierRoot2" presStyleCnt="0">
        <dgm:presLayoutVars>
          <dgm:hierBranch/>
        </dgm:presLayoutVars>
      </dgm:prSet>
      <dgm:spPr/>
    </dgm:pt>
    <dgm:pt modelId="{B7BB6B05-A21F-4785-87D9-FD428831BA45}" type="pres">
      <dgm:prSet presAssocID="{97702026-9FFB-411E-95AC-F91AEE99EF0A}" presName="rootComposite" presStyleCnt="0"/>
      <dgm:spPr/>
    </dgm:pt>
    <dgm:pt modelId="{C0AE473A-39D9-4CAD-8D6E-39F6D08B177B}" type="pres">
      <dgm:prSet presAssocID="{97702026-9FFB-411E-95AC-F91AEE99EF0A}" presName="rootText" presStyleLbl="node2" presStyleIdx="1" presStyleCnt="2" custScaleX="292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B01A85-DE5F-4047-88E7-BA5E05541336}" type="pres">
      <dgm:prSet presAssocID="{97702026-9FFB-411E-95AC-F91AEE99EF0A}" presName="rootConnector" presStyleLbl="node2" presStyleIdx="1" presStyleCnt="2"/>
      <dgm:spPr/>
      <dgm:t>
        <a:bodyPr/>
        <a:lstStyle/>
        <a:p>
          <a:endParaRPr lang="ru-RU"/>
        </a:p>
      </dgm:t>
    </dgm:pt>
    <dgm:pt modelId="{FBF9B9F5-6987-4A4C-9853-9295C9810CCC}" type="pres">
      <dgm:prSet presAssocID="{97702026-9FFB-411E-95AC-F91AEE99EF0A}" presName="hierChild4" presStyleCnt="0"/>
      <dgm:spPr/>
    </dgm:pt>
    <dgm:pt modelId="{C8555835-E1D1-4527-BA84-BDE6DD414455}" type="pres">
      <dgm:prSet presAssocID="{296A834F-0CB3-4795-BFDD-7AD0D886184D}" presName="Name35" presStyleLbl="parChTrans1D3" presStyleIdx="2" presStyleCnt="5"/>
      <dgm:spPr/>
      <dgm:t>
        <a:bodyPr/>
        <a:lstStyle/>
        <a:p>
          <a:endParaRPr lang="ru-RU"/>
        </a:p>
      </dgm:t>
    </dgm:pt>
    <dgm:pt modelId="{EBC15A62-CD07-47E7-9894-1E46D18067CC}" type="pres">
      <dgm:prSet presAssocID="{FFF0A21F-9AF3-40EE-BC2E-F6D36F5BF840}" presName="hierRoot2" presStyleCnt="0">
        <dgm:presLayoutVars>
          <dgm:hierBranch val="init"/>
        </dgm:presLayoutVars>
      </dgm:prSet>
      <dgm:spPr/>
    </dgm:pt>
    <dgm:pt modelId="{85438FCC-CEA6-4A84-BA55-69713935C2BF}" type="pres">
      <dgm:prSet presAssocID="{FFF0A21F-9AF3-40EE-BC2E-F6D36F5BF840}" presName="rootComposite" presStyleCnt="0"/>
      <dgm:spPr/>
    </dgm:pt>
    <dgm:pt modelId="{C0F24FF9-DE87-4871-A6E0-26BCEAA5CAB2}" type="pres">
      <dgm:prSet presAssocID="{FFF0A21F-9AF3-40EE-BC2E-F6D36F5BF840}" presName="rootText" presStyleLbl="node3" presStyleIdx="2" presStyleCnt="5" custScaleX="77610" custScaleY="71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9A19AE-8265-42D2-9D15-FB87F01E794C}" type="pres">
      <dgm:prSet presAssocID="{FFF0A21F-9AF3-40EE-BC2E-F6D36F5BF840}" presName="rootConnector" presStyleLbl="node3" presStyleIdx="2" presStyleCnt="5"/>
      <dgm:spPr/>
      <dgm:t>
        <a:bodyPr/>
        <a:lstStyle/>
        <a:p>
          <a:endParaRPr lang="ru-RU"/>
        </a:p>
      </dgm:t>
    </dgm:pt>
    <dgm:pt modelId="{54F66B80-4D6C-441E-98D7-7CC22F99E61E}" type="pres">
      <dgm:prSet presAssocID="{FFF0A21F-9AF3-40EE-BC2E-F6D36F5BF840}" presName="hierChild4" presStyleCnt="0"/>
      <dgm:spPr/>
    </dgm:pt>
    <dgm:pt modelId="{D462CF1F-3E9A-49D3-BACC-98FB5C82A046}" type="pres">
      <dgm:prSet presAssocID="{FFF0A21F-9AF3-40EE-BC2E-F6D36F5BF840}" presName="hierChild5" presStyleCnt="0"/>
      <dgm:spPr/>
    </dgm:pt>
    <dgm:pt modelId="{DB24B033-F7B1-4AB1-8919-0A80C149812F}" type="pres">
      <dgm:prSet presAssocID="{C832B587-F0E2-4487-BA14-2531E6B4121C}" presName="Name35" presStyleLbl="parChTrans1D3" presStyleIdx="3" presStyleCnt="5"/>
      <dgm:spPr/>
      <dgm:t>
        <a:bodyPr/>
        <a:lstStyle/>
        <a:p>
          <a:endParaRPr lang="ru-RU"/>
        </a:p>
      </dgm:t>
    </dgm:pt>
    <dgm:pt modelId="{D4BF9CC1-610E-4BF6-8453-9696B28E3ED7}" type="pres">
      <dgm:prSet presAssocID="{EE47C931-C184-4FDB-AF95-4CCF7B49F21A}" presName="hierRoot2" presStyleCnt="0">
        <dgm:presLayoutVars>
          <dgm:hierBranch val="init"/>
        </dgm:presLayoutVars>
      </dgm:prSet>
      <dgm:spPr/>
    </dgm:pt>
    <dgm:pt modelId="{685F62C7-C1F2-4D32-ABB7-ACAE6F4D5036}" type="pres">
      <dgm:prSet presAssocID="{EE47C931-C184-4FDB-AF95-4CCF7B49F21A}" presName="rootComposite" presStyleCnt="0"/>
      <dgm:spPr/>
    </dgm:pt>
    <dgm:pt modelId="{224C4D29-6F55-4160-A10E-BB9F22FF7016}" type="pres">
      <dgm:prSet presAssocID="{EE47C931-C184-4FDB-AF95-4CCF7B49F21A}" presName="rootText" presStyleLbl="node3" presStyleIdx="3" presStyleCnt="5" custScaleX="140064" custScaleY="725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9E907F-28BC-4292-9B32-6920877B2FA1}" type="pres">
      <dgm:prSet presAssocID="{EE47C931-C184-4FDB-AF95-4CCF7B49F21A}" presName="rootConnector" presStyleLbl="node3" presStyleIdx="3" presStyleCnt="5"/>
      <dgm:spPr/>
      <dgm:t>
        <a:bodyPr/>
        <a:lstStyle/>
        <a:p>
          <a:endParaRPr lang="ru-RU"/>
        </a:p>
      </dgm:t>
    </dgm:pt>
    <dgm:pt modelId="{4791DB4F-3BEE-4521-976C-27B4E06C8A33}" type="pres">
      <dgm:prSet presAssocID="{EE47C931-C184-4FDB-AF95-4CCF7B49F21A}" presName="hierChild4" presStyleCnt="0"/>
      <dgm:spPr/>
    </dgm:pt>
    <dgm:pt modelId="{0DEC3F47-79C6-4BCD-8F1E-4F4026E5654B}" type="pres">
      <dgm:prSet presAssocID="{EE47C931-C184-4FDB-AF95-4CCF7B49F21A}" presName="hierChild5" presStyleCnt="0"/>
      <dgm:spPr/>
    </dgm:pt>
    <dgm:pt modelId="{9455CF4D-5772-4685-9FAC-61F8AEF645A3}" type="pres">
      <dgm:prSet presAssocID="{44890807-8C54-41AC-AAB6-A5317E83B648}" presName="Name35" presStyleLbl="parChTrans1D3" presStyleIdx="4" presStyleCnt="5"/>
      <dgm:spPr/>
      <dgm:t>
        <a:bodyPr/>
        <a:lstStyle/>
        <a:p>
          <a:endParaRPr lang="ru-RU"/>
        </a:p>
      </dgm:t>
    </dgm:pt>
    <dgm:pt modelId="{2216037C-92EE-46BC-BD79-37ABF79307EB}" type="pres">
      <dgm:prSet presAssocID="{23E7DD39-719B-4F43-8C5F-AFD2F4526C14}" presName="hierRoot2" presStyleCnt="0">
        <dgm:presLayoutVars>
          <dgm:hierBranch val="init"/>
        </dgm:presLayoutVars>
      </dgm:prSet>
      <dgm:spPr/>
    </dgm:pt>
    <dgm:pt modelId="{06D66311-C272-4665-8BA8-627B51F8BC9F}" type="pres">
      <dgm:prSet presAssocID="{23E7DD39-719B-4F43-8C5F-AFD2F4526C14}" presName="rootComposite" presStyleCnt="0"/>
      <dgm:spPr/>
    </dgm:pt>
    <dgm:pt modelId="{5DFE6C66-6854-4206-8130-442CA6B657EA}" type="pres">
      <dgm:prSet presAssocID="{23E7DD39-719B-4F43-8C5F-AFD2F4526C14}" presName="rootText" presStyleLbl="node3" presStyleIdx="4" presStyleCnt="5" custScaleX="176668" custScaleY="71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78A605-76AF-4BDC-91F9-3CB254C85FD1}" type="pres">
      <dgm:prSet presAssocID="{23E7DD39-719B-4F43-8C5F-AFD2F4526C14}" presName="rootConnector" presStyleLbl="node3" presStyleIdx="4" presStyleCnt="5"/>
      <dgm:spPr/>
      <dgm:t>
        <a:bodyPr/>
        <a:lstStyle/>
        <a:p>
          <a:endParaRPr lang="ru-RU"/>
        </a:p>
      </dgm:t>
    </dgm:pt>
    <dgm:pt modelId="{E3CE6D21-0DCD-455F-ABAC-3BE84035E6BD}" type="pres">
      <dgm:prSet presAssocID="{23E7DD39-719B-4F43-8C5F-AFD2F4526C14}" presName="hierChild4" presStyleCnt="0"/>
      <dgm:spPr/>
    </dgm:pt>
    <dgm:pt modelId="{CB01ED28-DBEB-4D95-A95F-5D11ABC679B1}" type="pres">
      <dgm:prSet presAssocID="{23E7DD39-719B-4F43-8C5F-AFD2F4526C14}" presName="hierChild5" presStyleCnt="0"/>
      <dgm:spPr/>
    </dgm:pt>
    <dgm:pt modelId="{022429B3-CB01-4F18-BA97-81E5F9DA4D71}" type="pres">
      <dgm:prSet presAssocID="{97702026-9FFB-411E-95AC-F91AEE99EF0A}" presName="hierChild5" presStyleCnt="0"/>
      <dgm:spPr/>
    </dgm:pt>
    <dgm:pt modelId="{DE48DC08-E9B2-4059-844E-CBC059DA4DD8}" type="pres">
      <dgm:prSet presAssocID="{18827A3E-F95A-4672-9D43-CDA50044B73A}" presName="hierChild3" presStyleCnt="0"/>
      <dgm:spPr/>
    </dgm:pt>
  </dgm:ptLst>
  <dgm:cxnLst>
    <dgm:cxn modelId="{8C53EDC4-EE4C-4B9F-B2E1-C8B28255F68B}" type="presOf" srcId="{0B53101E-6531-49BE-8986-AB722647E024}" destId="{FEED78ED-3B55-4D86-B57A-DB3E2ED97D2F}" srcOrd="0" destOrd="0" presId="urn:microsoft.com/office/officeart/2005/8/layout/orgChart1"/>
    <dgm:cxn modelId="{1F042BC0-73B3-4C48-BF0C-707328C61AB6}" type="presOf" srcId="{FFF0A21F-9AF3-40EE-BC2E-F6D36F5BF840}" destId="{C0F24FF9-DE87-4871-A6E0-26BCEAA5CAB2}" srcOrd="0" destOrd="0" presId="urn:microsoft.com/office/officeart/2005/8/layout/orgChart1"/>
    <dgm:cxn modelId="{0142D415-6B88-4B99-9E0E-FA107CCC31FC}" type="presOf" srcId="{65E1C4C3-DA3C-4317-BB52-6E50C074745C}" destId="{2812308C-5190-468F-93F0-AEF9377BE720}" srcOrd="0" destOrd="0" presId="urn:microsoft.com/office/officeart/2005/8/layout/orgChart1"/>
    <dgm:cxn modelId="{D43A7838-30FC-4F09-95E3-A164D06F22E7}" type="presOf" srcId="{23E7DD39-719B-4F43-8C5F-AFD2F4526C14}" destId="{5DFE6C66-6854-4206-8130-442CA6B657EA}" srcOrd="0" destOrd="0" presId="urn:microsoft.com/office/officeart/2005/8/layout/orgChart1"/>
    <dgm:cxn modelId="{4C5F13F9-E86E-4102-BA79-DB05E9DAEF2D}" type="presOf" srcId="{7818CA40-0A76-45C1-8587-8B6DC365873F}" destId="{5B9D4E56-8763-4154-9DF8-BA19D3F059AC}" srcOrd="1" destOrd="0" presId="urn:microsoft.com/office/officeart/2005/8/layout/orgChart1"/>
    <dgm:cxn modelId="{4F4BB318-88D0-4CEB-BC73-391F4801E858}" type="presOf" srcId="{9A0B3B4B-1A4B-49F1-922A-D66C4778C023}" destId="{C630BB1C-749F-4764-A752-B82E79482AD1}" srcOrd="0" destOrd="0" presId="urn:microsoft.com/office/officeart/2005/8/layout/orgChart1"/>
    <dgm:cxn modelId="{A3E15867-9C57-49B5-842C-5FF41E7E45F5}" type="presOf" srcId="{C832B587-F0E2-4487-BA14-2531E6B4121C}" destId="{DB24B033-F7B1-4AB1-8919-0A80C149812F}" srcOrd="0" destOrd="0" presId="urn:microsoft.com/office/officeart/2005/8/layout/orgChart1"/>
    <dgm:cxn modelId="{A735B44B-9AC8-4F6A-ADB5-3F9401F8283D}" srcId="{18827A3E-F95A-4672-9D43-CDA50044B73A}" destId="{97702026-9FFB-411E-95AC-F91AEE99EF0A}" srcOrd="1" destOrd="0" parTransId="{8926EF7D-E21D-49EE-B7E4-D758503C223F}" sibTransId="{FBD585E6-BFD2-4BE0-BA83-3F1FEDEBBADE}"/>
    <dgm:cxn modelId="{148E4F3C-5F01-40EB-8AA9-E63E5F9B3015}" type="presOf" srcId="{D95EB636-F193-4D38-B9EC-E3096C3FE855}" destId="{49CC8345-BFA3-4973-A587-1F7F68A23B6B}" srcOrd="0" destOrd="0" presId="urn:microsoft.com/office/officeart/2005/8/layout/orgChart1"/>
    <dgm:cxn modelId="{070078CD-0C5D-4E43-9CA9-8971F3E780CF}" type="presOf" srcId="{97702026-9FFB-411E-95AC-F91AEE99EF0A}" destId="{C2B01A85-DE5F-4047-88E7-BA5E05541336}" srcOrd="1" destOrd="0" presId="urn:microsoft.com/office/officeart/2005/8/layout/orgChart1"/>
    <dgm:cxn modelId="{1F1084C0-EE03-4D4B-AA02-B5B612932006}" srcId="{7818CA40-0A76-45C1-8587-8B6DC365873F}" destId="{6C7A4D11-CE34-4D51-96BE-BDDB44E093A5}" srcOrd="1" destOrd="0" parTransId="{9A0B3B4B-1A4B-49F1-922A-D66C4778C023}" sibTransId="{9AF26DED-7B19-46AC-A0F2-7841AF15BECA}"/>
    <dgm:cxn modelId="{54517DF6-A16F-45A9-BDFB-548A8A13826B}" srcId="{7818CA40-0A76-45C1-8587-8B6DC365873F}" destId="{0B53101E-6531-49BE-8986-AB722647E024}" srcOrd="0" destOrd="0" parTransId="{EA783CB8-5EE2-449B-8FD4-816ABEE8BF16}" sibTransId="{04B673C1-1E94-44AA-97F8-2811E71FE124}"/>
    <dgm:cxn modelId="{2BA93564-B8AA-4F98-88A2-4F85052BC7EE}" type="presOf" srcId="{0B53101E-6531-49BE-8986-AB722647E024}" destId="{B0682979-F08E-4ACF-A31B-B918B873294E}" srcOrd="1" destOrd="0" presId="urn:microsoft.com/office/officeart/2005/8/layout/orgChart1"/>
    <dgm:cxn modelId="{ACC9B6CB-9596-4FAA-9313-6D0E02458A15}" type="presOf" srcId="{6C7A4D11-CE34-4D51-96BE-BDDB44E093A5}" destId="{125A114F-30DD-468B-96B6-AD51CB8562FC}" srcOrd="1" destOrd="0" presId="urn:microsoft.com/office/officeart/2005/8/layout/orgChart1"/>
    <dgm:cxn modelId="{3817BD38-82DD-488F-9F11-B870A14382F8}" type="presOf" srcId="{18827A3E-F95A-4672-9D43-CDA50044B73A}" destId="{F2147CAF-83C4-4BF1-8474-4754A21CAF30}" srcOrd="1" destOrd="0" presId="urn:microsoft.com/office/officeart/2005/8/layout/orgChart1"/>
    <dgm:cxn modelId="{90E3B1A4-EC49-4FA2-AFD5-49FFAC84B2B6}" type="presOf" srcId="{18827A3E-F95A-4672-9D43-CDA50044B73A}" destId="{CAAF9AC5-7121-4CE9-871F-ED4AB79F0EAA}" srcOrd="0" destOrd="0" presId="urn:microsoft.com/office/officeart/2005/8/layout/orgChart1"/>
    <dgm:cxn modelId="{A67CC562-6284-49B4-B5D6-FAF5760706C8}" type="presOf" srcId="{44890807-8C54-41AC-AAB6-A5317E83B648}" destId="{9455CF4D-5772-4685-9FAC-61F8AEF645A3}" srcOrd="0" destOrd="0" presId="urn:microsoft.com/office/officeart/2005/8/layout/orgChart1"/>
    <dgm:cxn modelId="{51FBA381-CBDC-46E1-B466-B579B34C9A7C}" type="presOf" srcId="{7818CA40-0A76-45C1-8587-8B6DC365873F}" destId="{3E3A2206-F16E-48F3-B78D-4808861677DF}" srcOrd="0" destOrd="0" presId="urn:microsoft.com/office/officeart/2005/8/layout/orgChart1"/>
    <dgm:cxn modelId="{C0C74351-0176-4A85-A950-E539347253CC}" srcId="{97702026-9FFB-411E-95AC-F91AEE99EF0A}" destId="{FFF0A21F-9AF3-40EE-BC2E-F6D36F5BF840}" srcOrd="0" destOrd="0" parTransId="{296A834F-0CB3-4795-BFDD-7AD0D886184D}" sibTransId="{3ADA3058-F3F0-47BE-BCB9-E0243EAF29BD}"/>
    <dgm:cxn modelId="{F26717EE-F0FD-435F-A41A-90693D2D6485}" type="presOf" srcId="{EE47C931-C184-4FDB-AF95-4CCF7B49F21A}" destId="{309E907F-28BC-4292-9B32-6920877B2FA1}" srcOrd="1" destOrd="0" presId="urn:microsoft.com/office/officeart/2005/8/layout/orgChart1"/>
    <dgm:cxn modelId="{808FF144-418B-4CCD-8E33-EB322D999E30}" type="presOf" srcId="{23E7DD39-719B-4F43-8C5F-AFD2F4526C14}" destId="{0578A605-76AF-4BDC-91F9-3CB254C85FD1}" srcOrd="1" destOrd="0" presId="urn:microsoft.com/office/officeart/2005/8/layout/orgChart1"/>
    <dgm:cxn modelId="{7513F84F-D5B5-4680-BFD1-5D4A15B290D2}" srcId="{97702026-9FFB-411E-95AC-F91AEE99EF0A}" destId="{23E7DD39-719B-4F43-8C5F-AFD2F4526C14}" srcOrd="2" destOrd="0" parTransId="{44890807-8C54-41AC-AAB6-A5317E83B648}" sibTransId="{A7D4C07D-8B6A-4971-9082-E00DBB6AA5FE}"/>
    <dgm:cxn modelId="{672D02E9-F0EC-4000-9A6E-7E1C303A3ABF}" type="presOf" srcId="{EA783CB8-5EE2-449B-8FD4-816ABEE8BF16}" destId="{C47D5740-5BE9-495B-8F05-F6FEF22C77B9}" srcOrd="0" destOrd="0" presId="urn:microsoft.com/office/officeart/2005/8/layout/orgChart1"/>
    <dgm:cxn modelId="{9C35B42B-09BD-4D07-AFD2-36526993E0E7}" type="presOf" srcId="{EE47C931-C184-4FDB-AF95-4CCF7B49F21A}" destId="{224C4D29-6F55-4160-A10E-BB9F22FF7016}" srcOrd="0" destOrd="0" presId="urn:microsoft.com/office/officeart/2005/8/layout/orgChart1"/>
    <dgm:cxn modelId="{48066FE1-CBB7-457B-8422-E68C6EBC4FF7}" srcId="{18827A3E-F95A-4672-9D43-CDA50044B73A}" destId="{7818CA40-0A76-45C1-8587-8B6DC365873F}" srcOrd="0" destOrd="0" parTransId="{D95EB636-F193-4D38-B9EC-E3096C3FE855}" sibTransId="{2C16086F-2480-427D-B99F-296EF98688DD}"/>
    <dgm:cxn modelId="{B24CBE0B-7CC5-4494-99C5-5E8B0E0ACFF7}" type="presOf" srcId="{FFF0A21F-9AF3-40EE-BC2E-F6D36F5BF840}" destId="{7E9A19AE-8265-42D2-9D15-FB87F01E794C}" srcOrd="1" destOrd="0" presId="urn:microsoft.com/office/officeart/2005/8/layout/orgChart1"/>
    <dgm:cxn modelId="{6D8E2406-787A-4CDD-8936-94FE528CC2E4}" type="presOf" srcId="{296A834F-0CB3-4795-BFDD-7AD0D886184D}" destId="{C8555835-E1D1-4527-BA84-BDE6DD414455}" srcOrd="0" destOrd="0" presId="urn:microsoft.com/office/officeart/2005/8/layout/orgChart1"/>
    <dgm:cxn modelId="{F8FC7A56-374C-4F5F-B474-10CBD7325362}" srcId="{65E1C4C3-DA3C-4317-BB52-6E50C074745C}" destId="{18827A3E-F95A-4672-9D43-CDA50044B73A}" srcOrd="0" destOrd="0" parTransId="{7A0ABBA8-D356-43D0-B499-17C6C1CF3E71}" sibTransId="{440A5D89-8DCB-4F79-9E0F-A02B2C2BDE84}"/>
    <dgm:cxn modelId="{AA3BAA9B-DCC5-4B84-B5B6-FFC0FBB3F41D}" type="presOf" srcId="{6C7A4D11-CE34-4D51-96BE-BDDB44E093A5}" destId="{3D012E77-E7D5-45B5-BD24-254477133706}" srcOrd="0" destOrd="0" presId="urn:microsoft.com/office/officeart/2005/8/layout/orgChart1"/>
    <dgm:cxn modelId="{54D1564E-1E0D-4EB3-BAE8-D645BE4AA6D5}" srcId="{97702026-9FFB-411E-95AC-F91AEE99EF0A}" destId="{EE47C931-C184-4FDB-AF95-4CCF7B49F21A}" srcOrd="1" destOrd="0" parTransId="{C832B587-F0E2-4487-BA14-2531E6B4121C}" sibTransId="{1D87B1BC-4E37-4868-8ACD-589A86611968}"/>
    <dgm:cxn modelId="{E3121972-7CD3-422C-8825-AAFB883B0544}" type="presOf" srcId="{97702026-9FFB-411E-95AC-F91AEE99EF0A}" destId="{C0AE473A-39D9-4CAD-8D6E-39F6D08B177B}" srcOrd="0" destOrd="0" presId="urn:microsoft.com/office/officeart/2005/8/layout/orgChart1"/>
    <dgm:cxn modelId="{13083841-6C2E-4BDD-8D75-151027F3F178}" type="presOf" srcId="{8926EF7D-E21D-49EE-B7E4-D758503C223F}" destId="{DA8BE64B-B9F5-4F60-84EF-AB2374DE2C4F}" srcOrd="0" destOrd="0" presId="urn:microsoft.com/office/officeart/2005/8/layout/orgChart1"/>
    <dgm:cxn modelId="{D6ECF86A-7DEA-4BD6-9EFF-C54E16388E41}" type="presParOf" srcId="{2812308C-5190-468F-93F0-AEF9377BE720}" destId="{A949F197-A57D-4F0C-8A0E-397437DED558}" srcOrd="0" destOrd="0" presId="urn:microsoft.com/office/officeart/2005/8/layout/orgChart1"/>
    <dgm:cxn modelId="{408B641E-8C9F-4FDB-801D-B1038C3478D9}" type="presParOf" srcId="{A949F197-A57D-4F0C-8A0E-397437DED558}" destId="{09638FD8-034E-436B-95DD-52D0EBA01FB6}" srcOrd="0" destOrd="0" presId="urn:microsoft.com/office/officeart/2005/8/layout/orgChart1"/>
    <dgm:cxn modelId="{8943B9CB-E624-4F0C-B0B2-39EEE561E65E}" type="presParOf" srcId="{09638FD8-034E-436B-95DD-52D0EBA01FB6}" destId="{CAAF9AC5-7121-4CE9-871F-ED4AB79F0EAA}" srcOrd="0" destOrd="0" presId="urn:microsoft.com/office/officeart/2005/8/layout/orgChart1"/>
    <dgm:cxn modelId="{8BA3CBD8-54D5-48F9-BE34-30BDEB7AD6EC}" type="presParOf" srcId="{09638FD8-034E-436B-95DD-52D0EBA01FB6}" destId="{F2147CAF-83C4-4BF1-8474-4754A21CAF30}" srcOrd="1" destOrd="0" presId="urn:microsoft.com/office/officeart/2005/8/layout/orgChart1"/>
    <dgm:cxn modelId="{121AF4DE-08AA-4594-A819-F604DC961660}" type="presParOf" srcId="{A949F197-A57D-4F0C-8A0E-397437DED558}" destId="{3D307A17-AABF-4446-97D0-A62CCDC2C0AA}" srcOrd="1" destOrd="0" presId="urn:microsoft.com/office/officeart/2005/8/layout/orgChart1"/>
    <dgm:cxn modelId="{E52C0255-B35C-4005-A0CA-F0C1C6309B84}" type="presParOf" srcId="{3D307A17-AABF-4446-97D0-A62CCDC2C0AA}" destId="{49CC8345-BFA3-4973-A587-1F7F68A23B6B}" srcOrd="0" destOrd="0" presId="urn:microsoft.com/office/officeart/2005/8/layout/orgChart1"/>
    <dgm:cxn modelId="{E3457D8F-6567-4BD8-802F-0225CCDDB6DD}" type="presParOf" srcId="{3D307A17-AABF-4446-97D0-A62CCDC2C0AA}" destId="{E302BF12-A873-42A9-B99A-6621C1E20B99}" srcOrd="1" destOrd="0" presId="urn:microsoft.com/office/officeart/2005/8/layout/orgChart1"/>
    <dgm:cxn modelId="{3ED7C072-C278-4FF5-AE58-C26BDCACEDA1}" type="presParOf" srcId="{E302BF12-A873-42A9-B99A-6621C1E20B99}" destId="{37458107-F15D-4EC2-B238-60DA3AE01018}" srcOrd="0" destOrd="0" presId="urn:microsoft.com/office/officeart/2005/8/layout/orgChart1"/>
    <dgm:cxn modelId="{0BAC34EA-1B3C-4924-94AC-2592EC700CCD}" type="presParOf" srcId="{37458107-F15D-4EC2-B238-60DA3AE01018}" destId="{3E3A2206-F16E-48F3-B78D-4808861677DF}" srcOrd="0" destOrd="0" presId="urn:microsoft.com/office/officeart/2005/8/layout/orgChart1"/>
    <dgm:cxn modelId="{499A065C-C34C-480D-908D-59584409BC5E}" type="presParOf" srcId="{37458107-F15D-4EC2-B238-60DA3AE01018}" destId="{5B9D4E56-8763-4154-9DF8-BA19D3F059AC}" srcOrd="1" destOrd="0" presId="urn:microsoft.com/office/officeart/2005/8/layout/orgChart1"/>
    <dgm:cxn modelId="{5BDF3269-4DF0-42B7-8896-36A38BC9B9F6}" type="presParOf" srcId="{E302BF12-A873-42A9-B99A-6621C1E20B99}" destId="{7C1D7194-BC10-4241-ACE3-DAC884CB7709}" srcOrd="1" destOrd="0" presId="urn:microsoft.com/office/officeart/2005/8/layout/orgChart1"/>
    <dgm:cxn modelId="{2B158141-5795-4CB3-968A-13E406E35D67}" type="presParOf" srcId="{7C1D7194-BC10-4241-ACE3-DAC884CB7709}" destId="{C47D5740-5BE9-495B-8F05-F6FEF22C77B9}" srcOrd="0" destOrd="0" presId="urn:microsoft.com/office/officeart/2005/8/layout/orgChart1"/>
    <dgm:cxn modelId="{D6EFFAD3-404B-4FA9-A600-A4325262C2E7}" type="presParOf" srcId="{7C1D7194-BC10-4241-ACE3-DAC884CB7709}" destId="{EEDF8329-15DD-4998-85B3-D36C02C922B3}" srcOrd="1" destOrd="0" presId="urn:microsoft.com/office/officeart/2005/8/layout/orgChart1"/>
    <dgm:cxn modelId="{A30552F2-8744-4E0A-85D8-DF75FC956C4E}" type="presParOf" srcId="{EEDF8329-15DD-4998-85B3-D36C02C922B3}" destId="{CE392911-1849-4167-A0F9-C1C11FC88445}" srcOrd="0" destOrd="0" presId="urn:microsoft.com/office/officeart/2005/8/layout/orgChart1"/>
    <dgm:cxn modelId="{5A2EE556-F9B6-4EEA-B696-235FFAD045AF}" type="presParOf" srcId="{CE392911-1849-4167-A0F9-C1C11FC88445}" destId="{FEED78ED-3B55-4D86-B57A-DB3E2ED97D2F}" srcOrd="0" destOrd="0" presId="urn:microsoft.com/office/officeart/2005/8/layout/orgChart1"/>
    <dgm:cxn modelId="{84F400E4-899B-4E55-8C1F-4599C6671D0C}" type="presParOf" srcId="{CE392911-1849-4167-A0F9-C1C11FC88445}" destId="{B0682979-F08E-4ACF-A31B-B918B873294E}" srcOrd="1" destOrd="0" presId="urn:microsoft.com/office/officeart/2005/8/layout/orgChart1"/>
    <dgm:cxn modelId="{34758CF9-EC40-448A-92BB-5C2442D26B2F}" type="presParOf" srcId="{EEDF8329-15DD-4998-85B3-D36C02C922B3}" destId="{D675D1C3-B0FD-4EE1-AD0E-2EABD2F921C2}" srcOrd="1" destOrd="0" presId="urn:microsoft.com/office/officeart/2005/8/layout/orgChart1"/>
    <dgm:cxn modelId="{8D17A9BF-80D7-4645-AD98-294983DB583A}" type="presParOf" srcId="{EEDF8329-15DD-4998-85B3-D36C02C922B3}" destId="{539CA401-D864-4E1B-BA51-6576B3299B5B}" srcOrd="2" destOrd="0" presId="urn:microsoft.com/office/officeart/2005/8/layout/orgChart1"/>
    <dgm:cxn modelId="{91593281-C379-4041-AAA7-9FFB4C81BC0F}" type="presParOf" srcId="{7C1D7194-BC10-4241-ACE3-DAC884CB7709}" destId="{C630BB1C-749F-4764-A752-B82E79482AD1}" srcOrd="2" destOrd="0" presId="urn:microsoft.com/office/officeart/2005/8/layout/orgChart1"/>
    <dgm:cxn modelId="{19CE3C05-FA60-4086-8D3B-840809202B65}" type="presParOf" srcId="{7C1D7194-BC10-4241-ACE3-DAC884CB7709}" destId="{AB703B20-E58E-457C-AE1F-86720377DE61}" srcOrd="3" destOrd="0" presId="urn:microsoft.com/office/officeart/2005/8/layout/orgChart1"/>
    <dgm:cxn modelId="{8B857925-4FCF-4ABA-94B6-1D776CCBA2AC}" type="presParOf" srcId="{AB703B20-E58E-457C-AE1F-86720377DE61}" destId="{E247FA66-F891-49B0-962E-419838F0C9AC}" srcOrd="0" destOrd="0" presId="urn:microsoft.com/office/officeart/2005/8/layout/orgChart1"/>
    <dgm:cxn modelId="{1E267679-5535-45B5-B088-85EDED952AAA}" type="presParOf" srcId="{E247FA66-F891-49B0-962E-419838F0C9AC}" destId="{3D012E77-E7D5-45B5-BD24-254477133706}" srcOrd="0" destOrd="0" presId="urn:microsoft.com/office/officeart/2005/8/layout/orgChart1"/>
    <dgm:cxn modelId="{5D2B8CDD-FA0E-48A4-BA86-0C9BC5F90201}" type="presParOf" srcId="{E247FA66-F891-49B0-962E-419838F0C9AC}" destId="{125A114F-30DD-468B-96B6-AD51CB8562FC}" srcOrd="1" destOrd="0" presId="urn:microsoft.com/office/officeart/2005/8/layout/orgChart1"/>
    <dgm:cxn modelId="{75B84B5D-E9A6-4E28-87EB-9C437DFB8A8C}" type="presParOf" srcId="{AB703B20-E58E-457C-AE1F-86720377DE61}" destId="{E686DDB3-5088-4844-BF05-F2EF1C28E327}" srcOrd="1" destOrd="0" presId="urn:microsoft.com/office/officeart/2005/8/layout/orgChart1"/>
    <dgm:cxn modelId="{CA4DF1D9-B52F-4DAF-AAF5-2C691847A52D}" type="presParOf" srcId="{AB703B20-E58E-457C-AE1F-86720377DE61}" destId="{4309606E-4D6D-48D6-82E4-344D46CFF92D}" srcOrd="2" destOrd="0" presId="urn:microsoft.com/office/officeart/2005/8/layout/orgChart1"/>
    <dgm:cxn modelId="{A728522D-BE16-426F-9933-B6924769E5A8}" type="presParOf" srcId="{E302BF12-A873-42A9-B99A-6621C1E20B99}" destId="{8767BA58-4A61-42D5-BBE0-85F97E96DA3E}" srcOrd="2" destOrd="0" presId="urn:microsoft.com/office/officeart/2005/8/layout/orgChart1"/>
    <dgm:cxn modelId="{905AAE63-523F-445E-8E69-7D120989333E}" type="presParOf" srcId="{3D307A17-AABF-4446-97D0-A62CCDC2C0AA}" destId="{DA8BE64B-B9F5-4F60-84EF-AB2374DE2C4F}" srcOrd="2" destOrd="0" presId="urn:microsoft.com/office/officeart/2005/8/layout/orgChart1"/>
    <dgm:cxn modelId="{CEC64BD9-FDFC-46A9-9F6C-B073EAF865AD}" type="presParOf" srcId="{3D307A17-AABF-4446-97D0-A62CCDC2C0AA}" destId="{7FBEF873-410F-453D-B4C0-A089F15D3BB4}" srcOrd="3" destOrd="0" presId="urn:microsoft.com/office/officeart/2005/8/layout/orgChart1"/>
    <dgm:cxn modelId="{E7C51F1F-944D-4695-B87A-B5ABD9163D47}" type="presParOf" srcId="{7FBEF873-410F-453D-B4C0-A089F15D3BB4}" destId="{B7BB6B05-A21F-4785-87D9-FD428831BA45}" srcOrd="0" destOrd="0" presId="urn:microsoft.com/office/officeart/2005/8/layout/orgChart1"/>
    <dgm:cxn modelId="{DD22CE6F-CA29-45BD-8CCD-A8CACDC95689}" type="presParOf" srcId="{B7BB6B05-A21F-4785-87D9-FD428831BA45}" destId="{C0AE473A-39D9-4CAD-8D6E-39F6D08B177B}" srcOrd="0" destOrd="0" presId="urn:microsoft.com/office/officeart/2005/8/layout/orgChart1"/>
    <dgm:cxn modelId="{27F97D9A-F1DB-4864-A52C-D1367BF7485A}" type="presParOf" srcId="{B7BB6B05-A21F-4785-87D9-FD428831BA45}" destId="{C2B01A85-DE5F-4047-88E7-BA5E05541336}" srcOrd="1" destOrd="0" presId="urn:microsoft.com/office/officeart/2005/8/layout/orgChart1"/>
    <dgm:cxn modelId="{2B6D471D-2C98-43A9-8066-8F42682D9015}" type="presParOf" srcId="{7FBEF873-410F-453D-B4C0-A089F15D3BB4}" destId="{FBF9B9F5-6987-4A4C-9853-9295C9810CCC}" srcOrd="1" destOrd="0" presId="urn:microsoft.com/office/officeart/2005/8/layout/orgChart1"/>
    <dgm:cxn modelId="{FB282910-BEFF-497A-B95D-D7DA7ED9AFF4}" type="presParOf" srcId="{FBF9B9F5-6987-4A4C-9853-9295C9810CCC}" destId="{C8555835-E1D1-4527-BA84-BDE6DD414455}" srcOrd="0" destOrd="0" presId="urn:microsoft.com/office/officeart/2005/8/layout/orgChart1"/>
    <dgm:cxn modelId="{C5E9F3A3-CA32-4E99-A759-7170A56CF87F}" type="presParOf" srcId="{FBF9B9F5-6987-4A4C-9853-9295C9810CCC}" destId="{EBC15A62-CD07-47E7-9894-1E46D18067CC}" srcOrd="1" destOrd="0" presId="urn:microsoft.com/office/officeart/2005/8/layout/orgChart1"/>
    <dgm:cxn modelId="{7A918BDA-FC5D-447C-AC00-15722071AF41}" type="presParOf" srcId="{EBC15A62-CD07-47E7-9894-1E46D18067CC}" destId="{85438FCC-CEA6-4A84-BA55-69713935C2BF}" srcOrd="0" destOrd="0" presId="urn:microsoft.com/office/officeart/2005/8/layout/orgChart1"/>
    <dgm:cxn modelId="{84F18485-377F-4F89-9275-AB0528008954}" type="presParOf" srcId="{85438FCC-CEA6-4A84-BA55-69713935C2BF}" destId="{C0F24FF9-DE87-4871-A6E0-26BCEAA5CAB2}" srcOrd="0" destOrd="0" presId="urn:microsoft.com/office/officeart/2005/8/layout/orgChart1"/>
    <dgm:cxn modelId="{F106D0D4-3471-4811-9884-AC5C01CFF9F9}" type="presParOf" srcId="{85438FCC-CEA6-4A84-BA55-69713935C2BF}" destId="{7E9A19AE-8265-42D2-9D15-FB87F01E794C}" srcOrd="1" destOrd="0" presId="urn:microsoft.com/office/officeart/2005/8/layout/orgChart1"/>
    <dgm:cxn modelId="{5D598B20-FB36-45A4-8778-4ABFA2B8F1E1}" type="presParOf" srcId="{EBC15A62-CD07-47E7-9894-1E46D18067CC}" destId="{54F66B80-4D6C-441E-98D7-7CC22F99E61E}" srcOrd="1" destOrd="0" presId="urn:microsoft.com/office/officeart/2005/8/layout/orgChart1"/>
    <dgm:cxn modelId="{09E19210-35D0-4CD1-A57A-890237FD5A99}" type="presParOf" srcId="{EBC15A62-CD07-47E7-9894-1E46D18067CC}" destId="{D462CF1F-3E9A-49D3-BACC-98FB5C82A046}" srcOrd="2" destOrd="0" presId="urn:microsoft.com/office/officeart/2005/8/layout/orgChart1"/>
    <dgm:cxn modelId="{5D0B7F59-D6C8-479B-991E-B4B8799D3FFC}" type="presParOf" srcId="{FBF9B9F5-6987-4A4C-9853-9295C9810CCC}" destId="{DB24B033-F7B1-4AB1-8919-0A80C149812F}" srcOrd="2" destOrd="0" presId="urn:microsoft.com/office/officeart/2005/8/layout/orgChart1"/>
    <dgm:cxn modelId="{F1291D96-7FC2-427E-9EA5-5AE9CCE29D0C}" type="presParOf" srcId="{FBF9B9F5-6987-4A4C-9853-9295C9810CCC}" destId="{D4BF9CC1-610E-4BF6-8453-9696B28E3ED7}" srcOrd="3" destOrd="0" presId="urn:microsoft.com/office/officeart/2005/8/layout/orgChart1"/>
    <dgm:cxn modelId="{EB325F9C-E6C8-47B5-81E9-DC894AC35DD4}" type="presParOf" srcId="{D4BF9CC1-610E-4BF6-8453-9696B28E3ED7}" destId="{685F62C7-C1F2-4D32-ABB7-ACAE6F4D5036}" srcOrd="0" destOrd="0" presId="urn:microsoft.com/office/officeart/2005/8/layout/orgChart1"/>
    <dgm:cxn modelId="{52C06327-F5D9-45B8-A955-CFF253DFE699}" type="presParOf" srcId="{685F62C7-C1F2-4D32-ABB7-ACAE6F4D5036}" destId="{224C4D29-6F55-4160-A10E-BB9F22FF7016}" srcOrd="0" destOrd="0" presId="urn:microsoft.com/office/officeart/2005/8/layout/orgChart1"/>
    <dgm:cxn modelId="{219785BC-E6B3-42E5-A50D-8048EAC00B6F}" type="presParOf" srcId="{685F62C7-C1F2-4D32-ABB7-ACAE6F4D5036}" destId="{309E907F-28BC-4292-9B32-6920877B2FA1}" srcOrd="1" destOrd="0" presId="urn:microsoft.com/office/officeart/2005/8/layout/orgChart1"/>
    <dgm:cxn modelId="{8623CCD4-12C0-4EFE-8316-2554F5F00CC0}" type="presParOf" srcId="{D4BF9CC1-610E-4BF6-8453-9696B28E3ED7}" destId="{4791DB4F-3BEE-4521-976C-27B4E06C8A33}" srcOrd="1" destOrd="0" presId="urn:microsoft.com/office/officeart/2005/8/layout/orgChart1"/>
    <dgm:cxn modelId="{723F431D-FEC8-402A-9299-048EF7EAF527}" type="presParOf" srcId="{D4BF9CC1-610E-4BF6-8453-9696B28E3ED7}" destId="{0DEC3F47-79C6-4BCD-8F1E-4F4026E5654B}" srcOrd="2" destOrd="0" presId="urn:microsoft.com/office/officeart/2005/8/layout/orgChart1"/>
    <dgm:cxn modelId="{D7FDB28C-9919-41AA-B31C-6D05E2DAF497}" type="presParOf" srcId="{FBF9B9F5-6987-4A4C-9853-9295C9810CCC}" destId="{9455CF4D-5772-4685-9FAC-61F8AEF645A3}" srcOrd="4" destOrd="0" presId="urn:microsoft.com/office/officeart/2005/8/layout/orgChart1"/>
    <dgm:cxn modelId="{05801CA8-6832-4F39-8793-E55FFCE3B075}" type="presParOf" srcId="{FBF9B9F5-6987-4A4C-9853-9295C9810CCC}" destId="{2216037C-92EE-46BC-BD79-37ABF79307EB}" srcOrd="5" destOrd="0" presId="urn:microsoft.com/office/officeart/2005/8/layout/orgChart1"/>
    <dgm:cxn modelId="{DC39CA4A-E72F-43E9-87AC-1C2086D26297}" type="presParOf" srcId="{2216037C-92EE-46BC-BD79-37ABF79307EB}" destId="{06D66311-C272-4665-8BA8-627B51F8BC9F}" srcOrd="0" destOrd="0" presId="urn:microsoft.com/office/officeart/2005/8/layout/orgChart1"/>
    <dgm:cxn modelId="{92E7C39C-DF0A-46D8-8431-25EF87A0A087}" type="presParOf" srcId="{06D66311-C272-4665-8BA8-627B51F8BC9F}" destId="{5DFE6C66-6854-4206-8130-442CA6B657EA}" srcOrd="0" destOrd="0" presId="urn:microsoft.com/office/officeart/2005/8/layout/orgChart1"/>
    <dgm:cxn modelId="{3B1660A7-F0F7-4A03-8485-CD1E1FE38009}" type="presParOf" srcId="{06D66311-C272-4665-8BA8-627B51F8BC9F}" destId="{0578A605-76AF-4BDC-91F9-3CB254C85FD1}" srcOrd="1" destOrd="0" presId="urn:microsoft.com/office/officeart/2005/8/layout/orgChart1"/>
    <dgm:cxn modelId="{691A9862-F1A8-4796-9A1A-8D19431AC2C0}" type="presParOf" srcId="{2216037C-92EE-46BC-BD79-37ABF79307EB}" destId="{E3CE6D21-0DCD-455F-ABAC-3BE84035E6BD}" srcOrd="1" destOrd="0" presId="urn:microsoft.com/office/officeart/2005/8/layout/orgChart1"/>
    <dgm:cxn modelId="{166867F3-895C-4414-B74A-D049DCDE2053}" type="presParOf" srcId="{2216037C-92EE-46BC-BD79-37ABF79307EB}" destId="{CB01ED28-DBEB-4D95-A95F-5D11ABC679B1}" srcOrd="2" destOrd="0" presId="urn:microsoft.com/office/officeart/2005/8/layout/orgChart1"/>
    <dgm:cxn modelId="{B578AB96-CA5B-46CA-AF3C-6A1CC6380F29}" type="presParOf" srcId="{7FBEF873-410F-453D-B4C0-A089F15D3BB4}" destId="{022429B3-CB01-4F18-BA97-81E5F9DA4D71}" srcOrd="2" destOrd="0" presId="urn:microsoft.com/office/officeart/2005/8/layout/orgChart1"/>
    <dgm:cxn modelId="{4C0EC57B-524B-43B6-B22A-80F047489719}" type="presParOf" srcId="{A949F197-A57D-4F0C-8A0E-397437DED558}" destId="{DE48DC08-E9B2-4059-844E-CBC059DA4D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A23DA7-F116-4A8C-BDEF-3FF6B2107B63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DCC0329-B84D-404C-8C52-9159B6D462D6}">
      <dgm:prSet phldrT="[Текст]" custT="1"/>
      <dgm:spPr/>
      <dgm:t>
        <a:bodyPr/>
        <a:lstStyle/>
        <a:p>
          <a:r>
            <a:rPr lang="ru-RU" sz="4000" b="1" dirty="0" err="1" smtClean="0"/>
            <a:t>Нервова</a:t>
          </a:r>
          <a:r>
            <a:rPr lang="ru-RU" sz="4000" b="1" dirty="0" smtClean="0"/>
            <a:t> система </a:t>
          </a:r>
          <a:endParaRPr lang="ru-RU" sz="4000" b="1" dirty="0"/>
        </a:p>
      </dgm:t>
    </dgm:pt>
    <dgm:pt modelId="{64438AB9-2D81-4B61-A62E-B6B83B30541F}" type="parTrans" cxnId="{488EF532-1219-4FE5-8C72-79B5CF9BF90F}">
      <dgm:prSet/>
      <dgm:spPr/>
      <dgm:t>
        <a:bodyPr/>
        <a:lstStyle/>
        <a:p>
          <a:endParaRPr lang="ru-RU" sz="1600" b="1"/>
        </a:p>
      </dgm:t>
    </dgm:pt>
    <dgm:pt modelId="{4B8F046F-5498-468F-B4CE-1AA41F170FE5}" type="sibTrans" cxnId="{488EF532-1219-4FE5-8C72-79B5CF9BF90F}">
      <dgm:prSet/>
      <dgm:spPr/>
      <dgm:t>
        <a:bodyPr/>
        <a:lstStyle/>
        <a:p>
          <a:endParaRPr lang="ru-RU" sz="1600" b="1"/>
        </a:p>
      </dgm:t>
    </dgm:pt>
    <dgm:pt modelId="{EE042121-585A-4D19-9230-89BF0116927F}">
      <dgm:prSet phldrT="[Текст]" custT="1"/>
      <dgm:spPr/>
      <dgm:t>
        <a:bodyPr/>
        <a:lstStyle/>
        <a:p>
          <a:r>
            <a:rPr lang="ru-RU" sz="2000" b="1" dirty="0" err="1" smtClean="0"/>
            <a:t>Соматична</a:t>
          </a:r>
          <a:r>
            <a:rPr lang="ru-RU" sz="2000" b="1" dirty="0" smtClean="0"/>
            <a:t> (</a:t>
          </a:r>
          <a:r>
            <a:rPr lang="ru-RU" sz="2000" b="1" dirty="0" err="1" smtClean="0"/>
            <a:t>анімальна</a:t>
          </a:r>
          <a:r>
            <a:rPr lang="ru-RU" sz="2000" b="1" dirty="0" smtClean="0"/>
            <a:t>) </a:t>
          </a:r>
          <a:r>
            <a:rPr lang="ru-RU" sz="2000" b="1" dirty="0" err="1" smtClean="0"/>
            <a:t>нервова</a:t>
          </a:r>
          <a:r>
            <a:rPr lang="ru-RU" sz="2000" b="1" dirty="0" smtClean="0"/>
            <a:t> система</a:t>
          </a:r>
          <a:endParaRPr lang="ru-RU" sz="2000" b="1" dirty="0"/>
        </a:p>
      </dgm:t>
    </dgm:pt>
    <dgm:pt modelId="{10AA5091-388F-4B5C-A366-70C8729CEF64}" type="parTrans" cxnId="{86A3105D-7F4C-43D3-87D9-4F9CBC46657F}">
      <dgm:prSet/>
      <dgm:spPr/>
      <dgm:t>
        <a:bodyPr/>
        <a:lstStyle/>
        <a:p>
          <a:endParaRPr lang="ru-RU" sz="1600" b="1"/>
        </a:p>
      </dgm:t>
    </dgm:pt>
    <dgm:pt modelId="{71E8B795-75F0-4E3D-8858-734345DC0E8E}" type="sibTrans" cxnId="{86A3105D-7F4C-43D3-87D9-4F9CBC46657F}">
      <dgm:prSet/>
      <dgm:spPr/>
      <dgm:t>
        <a:bodyPr/>
        <a:lstStyle/>
        <a:p>
          <a:endParaRPr lang="ru-RU" sz="1600" b="1"/>
        </a:p>
      </dgm:t>
    </dgm:pt>
    <dgm:pt modelId="{C1971259-146F-4A32-A1AA-DE6D6C2B88EF}">
      <dgm:prSet custT="1"/>
      <dgm:spPr/>
      <dgm:t>
        <a:bodyPr/>
        <a:lstStyle/>
        <a:p>
          <a:r>
            <a:rPr lang="ru-RU" sz="2000" b="1" dirty="0" err="1" smtClean="0"/>
            <a:t>Вегетативна</a:t>
          </a:r>
          <a:r>
            <a:rPr lang="ru-RU" sz="2000" b="1" dirty="0" smtClean="0"/>
            <a:t> (автономна) </a:t>
          </a:r>
          <a:r>
            <a:rPr lang="ru-RU" sz="2000" b="1" dirty="0" err="1" smtClean="0"/>
            <a:t>нервова</a:t>
          </a:r>
          <a:r>
            <a:rPr lang="ru-RU" sz="2000" b="1" dirty="0" smtClean="0"/>
            <a:t> система</a:t>
          </a:r>
          <a:endParaRPr lang="ru-RU" sz="2000" b="1" dirty="0"/>
        </a:p>
      </dgm:t>
    </dgm:pt>
    <dgm:pt modelId="{4BEC7EFE-E806-40A5-8D27-816CE5234A11}" type="parTrans" cxnId="{A4CB0A67-D164-47F0-BD7E-1A722507B4F7}">
      <dgm:prSet/>
      <dgm:spPr/>
      <dgm:t>
        <a:bodyPr/>
        <a:lstStyle/>
        <a:p>
          <a:endParaRPr lang="ru-RU" sz="1600" b="1"/>
        </a:p>
      </dgm:t>
    </dgm:pt>
    <dgm:pt modelId="{854773F2-47F5-474D-87CF-FF277E7A0326}" type="sibTrans" cxnId="{A4CB0A67-D164-47F0-BD7E-1A722507B4F7}">
      <dgm:prSet/>
      <dgm:spPr/>
      <dgm:t>
        <a:bodyPr/>
        <a:lstStyle/>
        <a:p>
          <a:endParaRPr lang="ru-RU" sz="1600" b="1"/>
        </a:p>
      </dgm:t>
    </dgm:pt>
    <dgm:pt modelId="{AFA1A0D6-0BE8-4DF9-89E6-C6725C04B9F9}">
      <dgm:prSet custT="1"/>
      <dgm:spPr/>
      <dgm:t>
        <a:bodyPr/>
        <a:lstStyle/>
        <a:p>
          <a:r>
            <a:rPr lang="ru-RU" sz="1600" b="1" dirty="0" err="1" smtClean="0"/>
            <a:t>Іннервує</a:t>
          </a:r>
          <a:r>
            <a:rPr lang="ru-RU" sz="1600" b="1" dirty="0" smtClean="0"/>
            <a:t> </a:t>
          </a:r>
          <a:r>
            <a:rPr lang="ru-RU" sz="1600" b="1" dirty="0" err="1" smtClean="0"/>
            <a:t>органи</a:t>
          </a:r>
          <a:r>
            <a:rPr lang="ru-RU" sz="1600" b="1" dirty="0" smtClean="0"/>
            <a:t> </a:t>
          </a:r>
          <a:r>
            <a:rPr lang="ru-RU" sz="1600" b="1" dirty="0" err="1" smtClean="0"/>
            <a:t>соми</a:t>
          </a:r>
          <a:r>
            <a:rPr lang="ru-RU" sz="1600" b="1" dirty="0" smtClean="0"/>
            <a:t> (скелет, </a:t>
          </a:r>
          <a:r>
            <a:rPr lang="ru-RU" sz="1600" b="1" dirty="0" err="1" smtClean="0"/>
            <a:t>посмуговані</a:t>
          </a:r>
          <a:r>
            <a:rPr lang="ru-RU" sz="1600" b="1" dirty="0" smtClean="0"/>
            <a:t> </a:t>
          </a:r>
          <a:r>
            <a:rPr lang="ru-RU" sz="1600" b="1" dirty="0" err="1" smtClean="0"/>
            <a:t>м'язи</a:t>
          </a:r>
          <a:r>
            <a:rPr lang="ru-RU" sz="1600" b="1" dirty="0" smtClean="0"/>
            <a:t>, </a:t>
          </a:r>
          <a:r>
            <a:rPr lang="ru-RU" sz="1600" b="1" dirty="0" err="1" smtClean="0"/>
            <a:t>шкіру</a:t>
          </a:r>
          <a:r>
            <a:rPr lang="ru-RU" sz="1600" b="1" dirty="0" smtClean="0"/>
            <a:t>), </a:t>
          </a:r>
          <a:r>
            <a:rPr lang="ru-RU" sz="1600" b="1" dirty="0" err="1" smtClean="0"/>
            <a:t>забезпечуючи</a:t>
          </a:r>
          <a:r>
            <a:rPr lang="ru-RU" sz="1600" b="1" dirty="0" smtClean="0"/>
            <a:t> </a:t>
          </a:r>
          <a:r>
            <a:rPr lang="ru-RU" sz="1600" b="1" dirty="0" err="1" smtClean="0"/>
            <a:t>зв'язок</a:t>
          </a:r>
          <a:r>
            <a:rPr lang="ru-RU" sz="1600" b="1" dirty="0" smtClean="0"/>
            <a:t> </a:t>
          </a:r>
          <a:r>
            <a:rPr lang="ru-RU" sz="1600" b="1" dirty="0" err="1" smtClean="0"/>
            <a:t>організму</a:t>
          </a:r>
          <a:r>
            <a:rPr lang="ru-RU" sz="1600" b="1" dirty="0" smtClean="0"/>
            <a:t> </a:t>
          </a:r>
          <a:r>
            <a:rPr lang="ru-RU" sz="1600" b="1" dirty="0" err="1" smtClean="0"/>
            <a:t>із</a:t>
          </a:r>
          <a:r>
            <a:rPr lang="ru-RU" sz="1600" b="1" dirty="0" smtClean="0"/>
            <a:t> </a:t>
          </a:r>
          <a:r>
            <a:rPr lang="ru-RU" sz="1600" b="1" dirty="0" err="1" smtClean="0"/>
            <a:t>зовнішнім</a:t>
          </a:r>
          <a:r>
            <a:rPr lang="ru-RU" sz="1600" b="1" dirty="0" smtClean="0"/>
            <a:t> </a:t>
          </a:r>
          <a:r>
            <a:rPr lang="ru-RU" sz="1600" b="1" dirty="0" err="1" smtClean="0"/>
            <a:t>середовищем</a:t>
          </a:r>
          <a:r>
            <a:rPr lang="ru-RU" sz="1600" b="1" dirty="0" smtClean="0"/>
            <a:t> </a:t>
          </a:r>
          <a:endParaRPr lang="ru-RU" sz="1600" b="1" dirty="0"/>
        </a:p>
      </dgm:t>
    </dgm:pt>
    <dgm:pt modelId="{7495BE36-5625-4E69-A046-BD7693C61002}" type="parTrans" cxnId="{5DEA2CC3-00E5-4442-A6CB-1E0E2A9E5451}">
      <dgm:prSet/>
      <dgm:spPr/>
      <dgm:t>
        <a:bodyPr/>
        <a:lstStyle/>
        <a:p>
          <a:endParaRPr lang="ru-RU" sz="1600" b="1"/>
        </a:p>
      </dgm:t>
    </dgm:pt>
    <dgm:pt modelId="{5BA1A351-026C-4A06-8168-F0B386DACBD4}" type="sibTrans" cxnId="{5DEA2CC3-00E5-4442-A6CB-1E0E2A9E5451}">
      <dgm:prSet/>
      <dgm:spPr/>
      <dgm:t>
        <a:bodyPr/>
        <a:lstStyle/>
        <a:p>
          <a:endParaRPr lang="ru-RU" sz="1600" b="1"/>
        </a:p>
      </dgm:t>
    </dgm:pt>
    <dgm:pt modelId="{FF24AD62-34C0-48B7-99D8-16992C930745}">
      <dgm:prSet custT="1"/>
      <dgm:spPr/>
      <dgm:t>
        <a:bodyPr/>
        <a:lstStyle/>
        <a:p>
          <a:r>
            <a:rPr lang="ru-RU" sz="1600" b="1" dirty="0" err="1" smtClean="0"/>
            <a:t>Іннервує</a:t>
          </a:r>
          <a:r>
            <a:rPr lang="ru-RU" sz="1600" b="1" dirty="0" smtClean="0"/>
            <a:t> </a:t>
          </a:r>
          <a:r>
            <a:rPr lang="ru-RU" sz="1600" b="1" dirty="0" err="1" smtClean="0"/>
            <a:t>нутрощі</a:t>
          </a:r>
          <a:r>
            <a:rPr lang="ru-RU" sz="1600" b="1" dirty="0" smtClean="0"/>
            <a:t>, </a:t>
          </a:r>
          <a:r>
            <a:rPr lang="ru-RU" sz="1600" b="1" dirty="0" err="1" smtClean="0"/>
            <a:t>залози</a:t>
          </a:r>
          <a:r>
            <a:rPr lang="ru-RU" sz="1600" b="1" dirty="0" smtClean="0"/>
            <a:t>, </a:t>
          </a:r>
          <a:r>
            <a:rPr lang="ru-RU" sz="1600" b="1" dirty="0" err="1" smtClean="0"/>
            <a:t>гладенькі</a:t>
          </a:r>
          <a:r>
            <a:rPr lang="ru-RU" sz="1600" b="1" dirty="0" smtClean="0"/>
            <a:t> </a:t>
          </a:r>
          <a:r>
            <a:rPr lang="ru-RU" sz="1600" b="1" dirty="0" err="1" smtClean="0"/>
            <a:t>м'язи</a:t>
          </a:r>
          <a:r>
            <a:rPr lang="ru-RU" sz="1600" b="1" dirty="0" smtClean="0"/>
            <a:t>, </a:t>
          </a:r>
          <a:r>
            <a:rPr lang="ru-RU" sz="1600" b="1" dirty="0" err="1" smtClean="0"/>
            <a:t>судини</a:t>
          </a:r>
          <a:r>
            <a:rPr lang="ru-RU" sz="1600" b="1" dirty="0" smtClean="0"/>
            <a:t> і </a:t>
          </a:r>
          <a:r>
            <a:rPr lang="ru-RU" sz="1600" b="1" dirty="0" err="1" smtClean="0"/>
            <a:t>серце</a:t>
          </a:r>
          <a:r>
            <a:rPr lang="ru-RU" sz="1600" b="1" dirty="0" smtClean="0"/>
            <a:t>, </a:t>
          </a:r>
          <a:r>
            <a:rPr lang="ru-RU" sz="1600" b="1" dirty="0" err="1" smtClean="0"/>
            <a:t>регулює</a:t>
          </a:r>
          <a:r>
            <a:rPr lang="ru-RU" sz="1600" b="1" dirty="0" smtClean="0"/>
            <a:t> </a:t>
          </a:r>
          <a:r>
            <a:rPr lang="ru-RU" sz="1600" b="1" dirty="0" err="1" smtClean="0"/>
            <a:t>обмінні</a:t>
          </a:r>
          <a:r>
            <a:rPr lang="ru-RU" sz="1600" b="1" dirty="0" smtClean="0"/>
            <a:t> </a:t>
          </a:r>
          <a:r>
            <a:rPr lang="ru-RU" sz="1600" b="1" dirty="0" err="1" smtClean="0"/>
            <a:t>процеси</a:t>
          </a:r>
          <a:r>
            <a:rPr lang="ru-RU" sz="1600" b="1" dirty="0" smtClean="0"/>
            <a:t> в </a:t>
          </a:r>
          <a:r>
            <a:rPr lang="ru-RU" sz="1600" b="1" dirty="0" err="1" smtClean="0"/>
            <a:t>усіх</a:t>
          </a:r>
          <a:r>
            <a:rPr lang="ru-RU" sz="1600" b="1" dirty="0" smtClean="0"/>
            <a:t> органах і тканинах</a:t>
          </a:r>
          <a:endParaRPr lang="ru-RU" sz="1600" b="1" dirty="0"/>
        </a:p>
      </dgm:t>
    </dgm:pt>
    <dgm:pt modelId="{DEA77165-0BD8-45E8-8C63-768007C38F23}" type="parTrans" cxnId="{CEEFD436-DDA3-4363-B426-665532B50A5B}">
      <dgm:prSet/>
      <dgm:spPr/>
      <dgm:t>
        <a:bodyPr/>
        <a:lstStyle/>
        <a:p>
          <a:endParaRPr lang="ru-RU" sz="1600" b="1"/>
        </a:p>
      </dgm:t>
    </dgm:pt>
    <dgm:pt modelId="{6B3EB045-E069-4046-971E-79AB99E01496}" type="sibTrans" cxnId="{CEEFD436-DDA3-4363-B426-665532B50A5B}">
      <dgm:prSet/>
      <dgm:spPr/>
      <dgm:t>
        <a:bodyPr/>
        <a:lstStyle/>
        <a:p>
          <a:endParaRPr lang="ru-RU" sz="1600" b="1"/>
        </a:p>
      </dgm:t>
    </dgm:pt>
    <dgm:pt modelId="{8AD97557-E09F-42B1-8B99-29305C6F1CE5}">
      <dgm:prSet custT="1"/>
      <dgm:spPr/>
      <dgm:t>
        <a:bodyPr/>
        <a:lstStyle/>
        <a:p>
          <a:r>
            <a:rPr lang="ru-RU" sz="1600" b="1" dirty="0" err="1" smtClean="0"/>
            <a:t>Парасимпатична</a:t>
          </a:r>
          <a:r>
            <a:rPr lang="ru-RU" sz="1600" b="1" dirty="0" smtClean="0"/>
            <a:t> </a:t>
          </a:r>
          <a:r>
            <a:rPr lang="ru-RU" sz="1600" b="1" dirty="0" err="1" smtClean="0"/>
            <a:t>нервова</a:t>
          </a:r>
          <a:r>
            <a:rPr lang="ru-RU" sz="1600" b="1" dirty="0" smtClean="0"/>
            <a:t> система</a:t>
          </a:r>
          <a:endParaRPr lang="ru-RU" sz="1600" b="1" dirty="0"/>
        </a:p>
      </dgm:t>
    </dgm:pt>
    <dgm:pt modelId="{B8900468-5DC8-4431-B3E2-0A7826EA2907}" type="parTrans" cxnId="{187E4E3E-24AC-4881-B2BC-325FDE8DA4CD}">
      <dgm:prSet/>
      <dgm:spPr/>
      <dgm:t>
        <a:bodyPr/>
        <a:lstStyle/>
        <a:p>
          <a:endParaRPr lang="ru-RU" sz="1600" b="1"/>
        </a:p>
      </dgm:t>
    </dgm:pt>
    <dgm:pt modelId="{D1AA0438-67AB-4133-B21C-3D00C6FC404A}" type="sibTrans" cxnId="{187E4E3E-24AC-4881-B2BC-325FDE8DA4CD}">
      <dgm:prSet/>
      <dgm:spPr/>
      <dgm:t>
        <a:bodyPr/>
        <a:lstStyle/>
        <a:p>
          <a:endParaRPr lang="ru-RU" sz="1600" b="1"/>
        </a:p>
      </dgm:t>
    </dgm:pt>
    <dgm:pt modelId="{6C322310-5081-4868-98C2-3101C00111D6}">
      <dgm:prSet custT="1"/>
      <dgm:spPr/>
      <dgm:t>
        <a:bodyPr/>
        <a:lstStyle/>
        <a:p>
          <a:r>
            <a:rPr lang="ru-RU" sz="1600" b="1" dirty="0" smtClean="0"/>
            <a:t>Симпатична </a:t>
          </a:r>
          <a:r>
            <a:rPr lang="ru-RU" sz="1600" b="1" dirty="0" err="1" smtClean="0"/>
            <a:t>нервова</a:t>
          </a:r>
          <a:r>
            <a:rPr lang="ru-RU" sz="1600" b="1" dirty="0" smtClean="0"/>
            <a:t> система</a:t>
          </a:r>
        </a:p>
      </dgm:t>
    </dgm:pt>
    <dgm:pt modelId="{4A7C2B70-41EE-434C-A469-94F3680BC943}" type="parTrans" cxnId="{54D5E0C2-662A-450A-B08C-6E6F2F4C84D7}">
      <dgm:prSet/>
      <dgm:spPr/>
      <dgm:t>
        <a:bodyPr/>
        <a:lstStyle/>
        <a:p>
          <a:endParaRPr lang="ru-RU" sz="1600" b="1"/>
        </a:p>
      </dgm:t>
    </dgm:pt>
    <dgm:pt modelId="{08642567-253E-4653-9916-FBB9DF0F3E45}" type="sibTrans" cxnId="{54D5E0C2-662A-450A-B08C-6E6F2F4C84D7}">
      <dgm:prSet/>
      <dgm:spPr/>
      <dgm:t>
        <a:bodyPr/>
        <a:lstStyle/>
        <a:p>
          <a:endParaRPr lang="ru-RU" sz="1600" b="1"/>
        </a:p>
      </dgm:t>
    </dgm:pt>
    <dgm:pt modelId="{707DC187-EA1B-4534-B0B8-BA06BB144FBA}">
      <dgm:prSet custT="1"/>
      <dgm:spPr/>
      <dgm:t>
        <a:bodyPr/>
        <a:lstStyle/>
        <a:p>
          <a:r>
            <a:rPr lang="ru-RU" sz="1600" b="1" dirty="0" err="1" smtClean="0"/>
            <a:t>Центральний</a:t>
          </a:r>
          <a:r>
            <a:rPr lang="ru-RU" sz="1600" b="1" dirty="0" smtClean="0"/>
            <a:t> </a:t>
          </a:r>
          <a:r>
            <a:rPr lang="ru-RU" sz="1600" b="1" dirty="0" err="1" smtClean="0"/>
            <a:t>відділ</a:t>
          </a:r>
          <a:r>
            <a:rPr lang="ru-RU" sz="1600" b="1" dirty="0" smtClean="0"/>
            <a:t> </a:t>
          </a:r>
          <a:endParaRPr lang="ru-RU" sz="1600" b="1" dirty="0"/>
        </a:p>
      </dgm:t>
    </dgm:pt>
    <dgm:pt modelId="{6651D5B1-A03A-4930-8822-14D002A665F0}" type="parTrans" cxnId="{F15341BD-1AC1-4952-A245-0B6E26E16901}">
      <dgm:prSet/>
      <dgm:spPr/>
      <dgm:t>
        <a:bodyPr/>
        <a:lstStyle/>
        <a:p>
          <a:endParaRPr lang="ru-RU" sz="1600" b="1"/>
        </a:p>
      </dgm:t>
    </dgm:pt>
    <dgm:pt modelId="{8BB7E910-6DC3-4362-B788-A1523937CAE2}" type="sibTrans" cxnId="{F15341BD-1AC1-4952-A245-0B6E26E16901}">
      <dgm:prSet/>
      <dgm:spPr/>
      <dgm:t>
        <a:bodyPr/>
        <a:lstStyle/>
        <a:p>
          <a:endParaRPr lang="ru-RU" sz="1600" b="1"/>
        </a:p>
      </dgm:t>
    </dgm:pt>
    <dgm:pt modelId="{B3D55C58-0192-4E10-87E7-E3A5927E3AA9}">
      <dgm:prSet custT="1"/>
      <dgm:spPr/>
      <dgm:t>
        <a:bodyPr/>
        <a:lstStyle/>
        <a:p>
          <a:r>
            <a:rPr lang="ru-RU" sz="1600" b="1" dirty="0" err="1" smtClean="0"/>
            <a:t>Центральний</a:t>
          </a:r>
          <a:r>
            <a:rPr lang="ru-RU" sz="1600" b="1" dirty="0" smtClean="0"/>
            <a:t> </a:t>
          </a:r>
          <a:r>
            <a:rPr lang="ru-RU" sz="1600" b="1" dirty="0" err="1" smtClean="0"/>
            <a:t>відділ</a:t>
          </a:r>
          <a:r>
            <a:rPr lang="ru-RU" sz="1600" b="1" dirty="0" smtClean="0"/>
            <a:t> </a:t>
          </a:r>
          <a:endParaRPr lang="ru-RU" sz="1600" b="1" dirty="0"/>
        </a:p>
      </dgm:t>
    </dgm:pt>
    <dgm:pt modelId="{12E3B316-1FAB-428D-961F-9465B3D9D15C}" type="parTrans" cxnId="{4A49A6BA-3A42-4DA1-8AD2-19EAB0B2E9E4}">
      <dgm:prSet/>
      <dgm:spPr/>
      <dgm:t>
        <a:bodyPr/>
        <a:lstStyle/>
        <a:p>
          <a:endParaRPr lang="ru-RU" sz="1600" b="1"/>
        </a:p>
      </dgm:t>
    </dgm:pt>
    <dgm:pt modelId="{2AE4537D-D832-48C1-9E9C-81F59BE4876A}" type="sibTrans" cxnId="{4A49A6BA-3A42-4DA1-8AD2-19EAB0B2E9E4}">
      <dgm:prSet/>
      <dgm:spPr/>
      <dgm:t>
        <a:bodyPr/>
        <a:lstStyle/>
        <a:p>
          <a:endParaRPr lang="ru-RU" sz="1600" b="1"/>
        </a:p>
      </dgm:t>
    </dgm:pt>
    <dgm:pt modelId="{170CB32B-CA2D-490B-BE8C-1D0458738A63}">
      <dgm:prSet custT="1"/>
      <dgm:spPr/>
      <dgm:t>
        <a:bodyPr/>
        <a:lstStyle/>
        <a:p>
          <a:r>
            <a:rPr lang="ru-RU" sz="1600" b="1" dirty="0" err="1" smtClean="0"/>
            <a:t>Центральний</a:t>
          </a:r>
          <a:r>
            <a:rPr lang="ru-RU" sz="1600" b="1" dirty="0" smtClean="0"/>
            <a:t> </a:t>
          </a:r>
          <a:r>
            <a:rPr lang="ru-RU" sz="1600" b="1" dirty="0" err="1" smtClean="0"/>
            <a:t>відділ</a:t>
          </a:r>
          <a:r>
            <a:rPr lang="ru-RU" sz="1600" b="1" dirty="0" smtClean="0"/>
            <a:t> </a:t>
          </a:r>
          <a:endParaRPr lang="ru-RU" sz="1600" b="1" dirty="0"/>
        </a:p>
      </dgm:t>
    </dgm:pt>
    <dgm:pt modelId="{C22DC3CC-E79B-4781-AE17-52ABBA73018C}" type="parTrans" cxnId="{A9F137C4-7698-4140-83D3-9B267F37BB69}">
      <dgm:prSet/>
      <dgm:spPr/>
      <dgm:t>
        <a:bodyPr/>
        <a:lstStyle/>
        <a:p>
          <a:endParaRPr lang="ru-RU" sz="1600" b="1"/>
        </a:p>
      </dgm:t>
    </dgm:pt>
    <dgm:pt modelId="{2D5155EA-EF32-4410-8B15-97FDCC863915}" type="sibTrans" cxnId="{A9F137C4-7698-4140-83D3-9B267F37BB69}">
      <dgm:prSet/>
      <dgm:spPr/>
      <dgm:t>
        <a:bodyPr/>
        <a:lstStyle/>
        <a:p>
          <a:endParaRPr lang="ru-RU" sz="1600" b="1"/>
        </a:p>
      </dgm:t>
    </dgm:pt>
    <dgm:pt modelId="{CFCE54E0-56EF-4F10-A135-C27F06AC005B}">
      <dgm:prSet custT="1"/>
      <dgm:spPr/>
      <dgm:t>
        <a:bodyPr/>
        <a:lstStyle/>
        <a:p>
          <a:r>
            <a:rPr lang="ru-RU" sz="1600" b="1" dirty="0" err="1" smtClean="0"/>
            <a:t>Периферичний</a:t>
          </a:r>
          <a:r>
            <a:rPr lang="ru-RU" sz="1600" b="1" dirty="0" smtClean="0"/>
            <a:t> </a:t>
          </a:r>
          <a:r>
            <a:rPr lang="ru-RU" sz="1600" b="1" dirty="0" err="1" smtClean="0"/>
            <a:t>відділ</a:t>
          </a:r>
          <a:endParaRPr lang="ru-RU" sz="1600" b="1" dirty="0"/>
        </a:p>
      </dgm:t>
    </dgm:pt>
    <dgm:pt modelId="{CE5008EF-67E1-4FC6-A295-9F4A81739266}" type="parTrans" cxnId="{525F5205-0576-4D4C-BF60-5194901590E5}">
      <dgm:prSet/>
      <dgm:spPr/>
      <dgm:t>
        <a:bodyPr/>
        <a:lstStyle/>
        <a:p>
          <a:endParaRPr lang="ru-RU" sz="1600" b="1"/>
        </a:p>
      </dgm:t>
    </dgm:pt>
    <dgm:pt modelId="{5513830B-91EB-447F-A476-ADBD458E4292}" type="sibTrans" cxnId="{525F5205-0576-4D4C-BF60-5194901590E5}">
      <dgm:prSet/>
      <dgm:spPr/>
      <dgm:t>
        <a:bodyPr/>
        <a:lstStyle/>
        <a:p>
          <a:endParaRPr lang="ru-RU" sz="1600" b="1"/>
        </a:p>
      </dgm:t>
    </dgm:pt>
    <dgm:pt modelId="{420CA2F9-F204-47A8-AE7F-AE4EDBA09828}">
      <dgm:prSet custT="1"/>
      <dgm:spPr/>
      <dgm:t>
        <a:bodyPr/>
        <a:lstStyle/>
        <a:p>
          <a:r>
            <a:rPr lang="ru-RU" sz="1600" b="1" dirty="0" err="1" smtClean="0"/>
            <a:t>Периферичний</a:t>
          </a:r>
          <a:r>
            <a:rPr lang="ru-RU" sz="1600" b="1" dirty="0" smtClean="0"/>
            <a:t> </a:t>
          </a:r>
          <a:r>
            <a:rPr lang="ru-RU" sz="1600" b="1" dirty="0" err="1" smtClean="0"/>
            <a:t>відділ</a:t>
          </a:r>
          <a:endParaRPr lang="ru-RU" sz="1600" b="1" dirty="0"/>
        </a:p>
      </dgm:t>
    </dgm:pt>
    <dgm:pt modelId="{F40331BE-8C90-4943-9537-017725724750}" type="parTrans" cxnId="{109E5D6C-A4E7-4DBE-8658-3F367ECDFE7C}">
      <dgm:prSet/>
      <dgm:spPr/>
      <dgm:t>
        <a:bodyPr/>
        <a:lstStyle/>
        <a:p>
          <a:endParaRPr lang="ru-RU" sz="1600" b="1"/>
        </a:p>
      </dgm:t>
    </dgm:pt>
    <dgm:pt modelId="{F192F833-93A5-4B26-BF7E-3BFE810E144B}" type="sibTrans" cxnId="{109E5D6C-A4E7-4DBE-8658-3F367ECDFE7C}">
      <dgm:prSet/>
      <dgm:spPr/>
      <dgm:t>
        <a:bodyPr/>
        <a:lstStyle/>
        <a:p>
          <a:endParaRPr lang="ru-RU" sz="1600" b="1"/>
        </a:p>
      </dgm:t>
    </dgm:pt>
    <dgm:pt modelId="{25A0EEF5-222C-4486-B4B9-A3DEA89D2C4D}">
      <dgm:prSet custT="1"/>
      <dgm:spPr/>
      <dgm:t>
        <a:bodyPr/>
        <a:lstStyle/>
        <a:p>
          <a:r>
            <a:rPr lang="ru-RU" sz="1600" b="1" dirty="0" err="1" smtClean="0"/>
            <a:t>Периферичний</a:t>
          </a:r>
          <a:r>
            <a:rPr lang="ru-RU" sz="1600" b="1" dirty="0" smtClean="0"/>
            <a:t> </a:t>
          </a:r>
          <a:r>
            <a:rPr lang="ru-RU" sz="1600" b="1" dirty="0" err="1" smtClean="0"/>
            <a:t>відділ</a:t>
          </a:r>
          <a:endParaRPr lang="ru-RU" sz="1600" b="1" dirty="0"/>
        </a:p>
      </dgm:t>
    </dgm:pt>
    <dgm:pt modelId="{3E4F872B-0455-4ADF-87FB-02CE0E77EA4A}" type="parTrans" cxnId="{8D5777B5-17D7-417B-B278-3B7F3C6B6CA2}">
      <dgm:prSet/>
      <dgm:spPr/>
      <dgm:t>
        <a:bodyPr/>
        <a:lstStyle/>
        <a:p>
          <a:endParaRPr lang="ru-RU" sz="1600" b="1"/>
        </a:p>
      </dgm:t>
    </dgm:pt>
    <dgm:pt modelId="{87118883-AD76-4BAF-9F57-D57215CA02C5}" type="sibTrans" cxnId="{8D5777B5-17D7-417B-B278-3B7F3C6B6CA2}">
      <dgm:prSet/>
      <dgm:spPr/>
      <dgm:t>
        <a:bodyPr/>
        <a:lstStyle/>
        <a:p>
          <a:endParaRPr lang="ru-RU" sz="1600" b="1"/>
        </a:p>
      </dgm:t>
    </dgm:pt>
    <dgm:pt modelId="{224479B2-EDCF-4D1D-9721-007FA401491C}" type="pres">
      <dgm:prSet presAssocID="{EEA23DA7-F116-4A8C-BDEF-3FF6B2107B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2F9C57-A0B3-403E-94E1-C90B02229E79}" type="pres">
      <dgm:prSet presAssocID="{3DCC0329-B84D-404C-8C52-9159B6D462D6}" presName="hierRoot1" presStyleCnt="0">
        <dgm:presLayoutVars>
          <dgm:hierBranch val="init"/>
        </dgm:presLayoutVars>
      </dgm:prSet>
      <dgm:spPr/>
    </dgm:pt>
    <dgm:pt modelId="{E2EAF700-F29D-4D9E-98D6-99319F85B99A}" type="pres">
      <dgm:prSet presAssocID="{3DCC0329-B84D-404C-8C52-9159B6D462D6}" presName="rootComposite1" presStyleCnt="0"/>
      <dgm:spPr/>
    </dgm:pt>
    <dgm:pt modelId="{31609BC2-F0CE-4B98-B3DC-E2CE0D19037C}" type="pres">
      <dgm:prSet presAssocID="{3DCC0329-B84D-404C-8C52-9159B6D462D6}" presName="rootText1" presStyleLbl="node0" presStyleIdx="0" presStyleCnt="1" custScaleX="4042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41BB2D-ED3E-4105-9AE9-92D580CCA467}" type="pres">
      <dgm:prSet presAssocID="{3DCC0329-B84D-404C-8C52-9159B6D462D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B19DD52-BA18-4922-AB6D-3589DE7CDD28}" type="pres">
      <dgm:prSet presAssocID="{3DCC0329-B84D-404C-8C52-9159B6D462D6}" presName="hierChild2" presStyleCnt="0"/>
      <dgm:spPr/>
    </dgm:pt>
    <dgm:pt modelId="{A3E4A803-38C7-4E9B-9210-DACACDBAB35C}" type="pres">
      <dgm:prSet presAssocID="{10AA5091-388F-4B5C-A366-70C8729CEF6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2BB8492-CCE2-4C7F-B85B-C139903CCECF}" type="pres">
      <dgm:prSet presAssocID="{EE042121-585A-4D19-9230-89BF0116927F}" presName="hierRoot2" presStyleCnt="0">
        <dgm:presLayoutVars>
          <dgm:hierBranch val="init"/>
        </dgm:presLayoutVars>
      </dgm:prSet>
      <dgm:spPr/>
    </dgm:pt>
    <dgm:pt modelId="{EB13F792-32E8-4E16-AE29-0C8B46776C25}" type="pres">
      <dgm:prSet presAssocID="{EE042121-585A-4D19-9230-89BF0116927F}" presName="rootComposite" presStyleCnt="0"/>
      <dgm:spPr/>
    </dgm:pt>
    <dgm:pt modelId="{0656F63F-3C0A-49AF-BBFD-50B783CDE46A}" type="pres">
      <dgm:prSet presAssocID="{EE042121-585A-4D19-9230-89BF0116927F}" presName="rootText" presStyleLbl="node2" presStyleIdx="0" presStyleCnt="2" custScaleX="265390" custScaleY="1165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C19410-ACD2-4132-A33F-11548408E436}" type="pres">
      <dgm:prSet presAssocID="{EE042121-585A-4D19-9230-89BF0116927F}" presName="rootConnector" presStyleLbl="node2" presStyleIdx="0" presStyleCnt="2"/>
      <dgm:spPr/>
      <dgm:t>
        <a:bodyPr/>
        <a:lstStyle/>
        <a:p>
          <a:endParaRPr lang="ru-RU"/>
        </a:p>
      </dgm:t>
    </dgm:pt>
    <dgm:pt modelId="{74CE4D94-A3B8-4054-B893-AE79892E37B3}" type="pres">
      <dgm:prSet presAssocID="{EE042121-585A-4D19-9230-89BF0116927F}" presName="hierChild4" presStyleCnt="0"/>
      <dgm:spPr/>
    </dgm:pt>
    <dgm:pt modelId="{F153EB4C-21C4-4E5E-81FA-A4506EE8452C}" type="pres">
      <dgm:prSet presAssocID="{7495BE36-5625-4E69-A046-BD7693C61002}" presName="Name37" presStyleLbl="parChTrans1D3" presStyleIdx="0" presStyleCnt="2"/>
      <dgm:spPr/>
      <dgm:t>
        <a:bodyPr/>
        <a:lstStyle/>
        <a:p>
          <a:endParaRPr lang="ru-RU"/>
        </a:p>
      </dgm:t>
    </dgm:pt>
    <dgm:pt modelId="{F35B9DDC-A2A1-40B6-8432-BF0C3021847F}" type="pres">
      <dgm:prSet presAssocID="{AFA1A0D6-0BE8-4DF9-89E6-C6725C04B9F9}" presName="hierRoot2" presStyleCnt="0">
        <dgm:presLayoutVars>
          <dgm:hierBranch val="init"/>
        </dgm:presLayoutVars>
      </dgm:prSet>
      <dgm:spPr/>
    </dgm:pt>
    <dgm:pt modelId="{B769E58F-1BCF-41D0-BB5F-0AE8ADA53BC9}" type="pres">
      <dgm:prSet presAssocID="{AFA1A0D6-0BE8-4DF9-89E6-C6725C04B9F9}" presName="rootComposite" presStyleCnt="0"/>
      <dgm:spPr/>
    </dgm:pt>
    <dgm:pt modelId="{60B9A411-FA27-4824-BF33-6607A6BAF241}" type="pres">
      <dgm:prSet presAssocID="{AFA1A0D6-0BE8-4DF9-89E6-C6725C04B9F9}" presName="rootText" presStyleLbl="node3" presStyleIdx="0" presStyleCnt="2" custScaleX="415493" custScaleY="147577" custLinFactNeighborX="196" custLinFactNeighborY="43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15CAB7-CC7B-4445-8AAA-3967256AEF29}" type="pres">
      <dgm:prSet presAssocID="{AFA1A0D6-0BE8-4DF9-89E6-C6725C04B9F9}" presName="rootConnector" presStyleLbl="node3" presStyleIdx="0" presStyleCnt="2"/>
      <dgm:spPr/>
      <dgm:t>
        <a:bodyPr/>
        <a:lstStyle/>
        <a:p>
          <a:endParaRPr lang="ru-RU"/>
        </a:p>
      </dgm:t>
    </dgm:pt>
    <dgm:pt modelId="{227BA2F6-F402-413E-B1C4-DA4EAF39F8B4}" type="pres">
      <dgm:prSet presAssocID="{AFA1A0D6-0BE8-4DF9-89E6-C6725C04B9F9}" presName="hierChild4" presStyleCnt="0"/>
      <dgm:spPr/>
    </dgm:pt>
    <dgm:pt modelId="{40B61306-D356-4278-B364-5E1112418DAA}" type="pres">
      <dgm:prSet presAssocID="{C22DC3CC-E79B-4781-AE17-52ABBA73018C}" presName="Name37" presStyleLbl="parChTrans1D4" presStyleIdx="0" presStyleCnt="8"/>
      <dgm:spPr/>
      <dgm:t>
        <a:bodyPr/>
        <a:lstStyle/>
        <a:p>
          <a:endParaRPr lang="ru-RU"/>
        </a:p>
      </dgm:t>
    </dgm:pt>
    <dgm:pt modelId="{4DEF2396-41CD-4A30-B5A7-2EC89CFC9CEA}" type="pres">
      <dgm:prSet presAssocID="{170CB32B-CA2D-490B-BE8C-1D0458738A63}" presName="hierRoot2" presStyleCnt="0">
        <dgm:presLayoutVars>
          <dgm:hierBranch val="init"/>
        </dgm:presLayoutVars>
      </dgm:prSet>
      <dgm:spPr/>
    </dgm:pt>
    <dgm:pt modelId="{6481A43C-9A54-4670-A59F-F1AE5F65CDE0}" type="pres">
      <dgm:prSet presAssocID="{170CB32B-CA2D-490B-BE8C-1D0458738A63}" presName="rootComposite" presStyleCnt="0"/>
      <dgm:spPr/>
    </dgm:pt>
    <dgm:pt modelId="{C2CA29CB-F09B-4A87-AA4D-C42741CB918D}" type="pres">
      <dgm:prSet presAssocID="{170CB32B-CA2D-490B-BE8C-1D0458738A63}" presName="rootText" presStyleLbl="node4" presStyleIdx="0" presStyleCnt="8" custScaleX="183623" custScaleY="718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84C40F-6099-4634-BDCB-A74865F854C9}" type="pres">
      <dgm:prSet presAssocID="{170CB32B-CA2D-490B-BE8C-1D0458738A63}" presName="rootConnector" presStyleLbl="node4" presStyleIdx="0" presStyleCnt="8"/>
      <dgm:spPr/>
      <dgm:t>
        <a:bodyPr/>
        <a:lstStyle/>
        <a:p>
          <a:endParaRPr lang="ru-RU"/>
        </a:p>
      </dgm:t>
    </dgm:pt>
    <dgm:pt modelId="{35AD10CE-9BCD-4917-B788-85D40B452FA7}" type="pres">
      <dgm:prSet presAssocID="{170CB32B-CA2D-490B-BE8C-1D0458738A63}" presName="hierChild4" presStyleCnt="0"/>
      <dgm:spPr/>
    </dgm:pt>
    <dgm:pt modelId="{61871190-1A54-46AB-AD1E-7EC1AC088352}" type="pres">
      <dgm:prSet presAssocID="{170CB32B-CA2D-490B-BE8C-1D0458738A63}" presName="hierChild5" presStyleCnt="0"/>
      <dgm:spPr/>
    </dgm:pt>
    <dgm:pt modelId="{2C5D0A8F-1FA3-41ED-8E22-469EA1CD2E94}" type="pres">
      <dgm:prSet presAssocID="{F40331BE-8C90-4943-9537-017725724750}" presName="Name37" presStyleLbl="parChTrans1D4" presStyleIdx="1" presStyleCnt="8"/>
      <dgm:spPr/>
      <dgm:t>
        <a:bodyPr/>
        <a:lstStyle/>
        <a:p>
          <a:endParaRPr lang="ru-RU"/>
        </a:p>
      </dgm:t>
    </dgm:pt>
    <dgm:pt modelId="{FADCB137-0026-43D1-9156-1D8C93435AD0}" type="pres">
      <dgm:prSet presAssocID="{420CA2F9-F204-47A8-AE7F-AE4EDBA09828}" presName="hierRoot2" presStyleCnt="0">
        <dgm:presLayoutVars>
          <dgm:hierBranch val="init"/>
        </dgm:presLayoutVars>
      </dgm:prSet>
      <dgm:spPr/>
    </dgm:pt>
    <dgm:pt modelId="{F04B42CE-05C8-4D2A-A36A-B883336FDDA3}" type="pres">
      <dgm:prSet presAssocID="{420CA2F9-F204-47A8-AE7F-AE4EDBA09828}" presName="rootComposite" presStyleCnt="0"/>
      <dgm:spPr/>
    </dgm:pt>
    <dgm:pt modelId="{22EB00D3-A9F8-4B0C-8CE9-5E3C263BE60A}" type="pres">
      <dgm:prSet presAssocID="{420CA2F9-F204-47A8-AE7F-AE4EDBA09828}" presName="rootText" presStyleLbl="node4" presStyleIdx="1" presStyleCnt="8" custScaleX="198226" custScaleY="718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65AC85-4F1F-4537-8856-DB1FBB671B05}" type="pres">
      <dgm:prSet presAssocID="{420CA2F9-F204-47A8-AE7F-AE4EDBA09828}" presName="rootConnector" presStyleLbl="node4" presStyleIdx="1" presStyleCnt="8"/>
      <dgm:spPr/>
      <dgm:t>
        <a:bodyPr/>
        <a:lstStyle/>
        <a:p>
          <a:endParaRPr lang="ru-RU"/>
        </a:p>
      </dgm:t>
    </dgm:pt>
    <dgm:pt modelId="{A00FBCF9-09D9-4040-9700-784FB2C4A1DF}" type="pres">
      <dgm:prSet presAssocID="{420CA2F9-F204-47A8-AE7F-AE4EDBA09828}" presName="hierChild4" presStyleCnt="0"/>
      <dgm:spPr/>
    </dgm:pt>
    <dgm:pt modelId="{09305D9E-6D53-497C-9F3D-C0E53952DED1}" type="pres">
      <dgm:prSet presAssocID="{420CA2F9-F204-47A8-AE7F-AE4EDBA09828}" presName="hierChild5" presStyleCnt="0"/>
      <dgm:spPr/>
    </dgm:pt>
    <dgm:pt modelId="{F6382731-44DC-41D3-83BF-5F6D75E13FA9}" type="pres">
      <dgm:prSet presAssocID="{AFA1A0D6-0BE8-4DF9-89E6-C6725C04B9F9}" presName="hierChild5" presStyleCnt="0"/>
      <dgm:spPr/>
    </dgm:pt>
    <dgm:pt modelId="{AF7DFAB2-598E-4A6F-8006-9FF933C3A3F7}" type="pres">
      <dgm:prSet presAssocID="{EE042121-585A-4D19-9230-89BF0116927F}" presName="hierChild5" presStyleCnt="0"/>
      <dgm:spPr/>
    </dgm:pt>
    <dgm:pt modelId="{02541779-FFF5-4676-A43B-7DB3DBF5ED6F}" type="pres">
      <dgm:prSet presAssocID="{4BEC7EFE-E806-40A5-8D27-816CE5234A1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DA64AD7-313A-40AC-9FE5-016C8B419C1D}" type="pres">
      <dgm:prSet presAssocID="{C1971259-146F-4A32-A1AA-DE6D6C2B88EF}" presName="hierRoot2" presStyleCnt="0">
        <dgm:presLayoutVars>
          <dgm:hierBranch val="init"/>
        </dgm:presLayoutVars>
      </dgm:prSet>
      <dgm:spPr/>
    </dgm:pt>
    <dgm:pt modelId="{8538FFA3-1255-4A3F-BA99-C0F7BC888FFC}" type="pres">
      <dgm:prSet presAssocID="{C1971259-146F-4A32-A1AA-DE6D6C2B88EF}" presName="rootComposite" presStyleCnt="0"/>
      <dgm:spPr/>
    </dgm:pt>
    <dgm:pt modelId="{5E1E5D63-72C7-45E5-8FDE-C3A9025D42DD}" type="pres">
      <dgm:prSet presAssocID="{C1971259-146F-4A32-A1AA-DE6D6C2B88EF}" presName="rootText" presStyleLbl="node2" presStyleIdx="1" presStyleCnt="2" custScaleX="290215" custScaleY="1195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C816EC-5A3B-4435-AC1C-A8985C39D015}" type="pres">
      <dgm:prSet presAssocID="{C1971259-146F-4A32-A1AA-DE6D6C2B88EF}" presName="rootConnector" presStyleLbl="node2" presStyleIdx="1" presStyleCnt="2"/>
      <dgm:spPr/>
      <dgm:t>
        <a:bodyPr/>
        <a:lstStyle/>
        <a:p>
          <a:endParaRPr lang="ru-RU"/>
        </a:p>
      </dgm:t>
    </dgm:pt>
    <dgm:pt modelId="{518696C4-BDB0-438B-AF82-20EBD1E3FAFC}" type="pres">
      <dgm:prSet presAssocID="{C1971259-146F-4A32-A1AA-DE6D6C2B88EF}" presName="hierChild4" presStyleCnt="0"/>
      <dgm:spPr/>
    </dgm:pt>
    <dgm:pt modelId="{C8549EC8-A62F-4627-8708-C5A33921A5AE}" type="pres">
      <dgm:prSet presAssocID="{DEA77165-0BD8-45E8-8C63-768007C38F23}" presName="Name37" presStyleLbl="parChTrans1D3" presStyleIdx="1" presStyleCnt="2"/>
      <dgm:spPr/>
      <dgm:t>
        <a:bodyPr/>
        <a:lstStyle/>
        <a:p>
          <a:endParaRPr lang="ru-RU"/>
        </a:p>
      </dgm:t>
    </dgm:pt>
    <dgm:pt modelId="{1FDA2768-9473-44E2-9927-EF89251BDB07}" type="pres">
      <dgm:prSet presAssocID="{FF24AD62-34C0-48B7-99D8-16992C930745}" presName="hierRoot2" presStyleCnt="0">
        <dgm:presLayoutVars>
          <dgm:hierBranch val="init"/>
        </dgm:presLayoutVars>
      </dgm:prSet>
      <dgm:spPr/>
    </dgm:pt>
    <dgm:pt modelId="{0C5155FB-DEEE-4621-9FEC-E0655C99F244}" type="pres">
      <dgm:prSet presAssocID="{FF24AD62-34C0-48B7-99D8-16992C930745}" presName="rootComposite" presStyleCnt="0"/>
      <dgm:spPr/>
    </dgm:pt>
    <dgm:pt modelId="{B4E57727-519D-4075-B869-F61793EA23E3}" type="pres">
      <dgm:prSet presAssocID="{FF24AD62-34C0-48B7-99D8-16992C930745}" presName="rootText" presStyleLbl="node3" presStyleIdx="1" presStyleCnt="2" custScaleX="392954" custScaleY="1502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DB6418-A65F-47E8-AB9B-A91949D03DF6}" type="pres">
      <dgm:prSet presAssocID="{FF24AD62-34C0-48B7-99D8-16992C930745}" presName="rootConnector" presStyleLbl="node3" presStyleIdx="1" presStyleCnt="2"/>
      <dgm:spPr/>
      <dgm:t>
        <a:bodyPr/>
        <a:lstStyle/>
        <a:p>
          <a:endParaRPr lang="ru-RU"/>
        </a:p>
      </dgm:t>
    </dgm:pt>
    <dgm:pt modelId="{708CBFCF-53FF-4504-8DD4-39E1121E5A40}" type="pres">
      <dgm:prSet presAssocID="{FF24AD62-34C0-48B7-99D8-16992C930745}" presName="hierChild4" presStyleCnt="0"/>
      <dgm:spPr/>
    </dgm:pt>
    <dgm:pt modelId="{559D1561-CDEE-432B-810C-EBF6F97C8B0A}" type="pres">
      <dgm:prSet presAssocID="{4A7C2B70-41EE-434C-A469-94F3680BC943}" presName="Name37" presStyleLbl="parChTrans1D4" presStyleIdx="2" presStyleCnt="8"/>
      <dgm:spPr/>
      <dgm:t>
        <a:bodyPr/>
        <a:lstStyle/>
        <a:p>
          <a:endParaRPr lang="ru-RU"/>
        </a:p>
      </dgm:t>
    </dgm:pt>
    <dgm:pt modelId="{5CBD21F2-1FAC-4269-8345-E82FC968095C}" type="pres">
      <dgm:prSet presAssocID="{6C322310-5081-4868-98C2-3101C00111D6}" presName="hierRoot2" presStyleCnt="0">
        <dgm:presLayoutVars>
          <dgm:hierBranch val="init"/>
        </dgm:presLayoutVars>
      </dgm:prSet>
      <dgm:spPr/>
    </dgm:pt>
    <dgm:pt modelId="{45298328-DE44-4EB8-9871-B1A34F87DF8F}" type="pres">
      <dgm:prSet presAssocID="{6C322310-5081-4868-98C2-3101C00111D6}" presName="rootComposite" presStyleCnt="0"/>
      <dgm:spPr/>
    </dgm:pt>
    <dgm:pt modelId="{D4FE6615-9B8F-41DC-89F3-B0A9D1B90C5D}" type="pres">
      <dgm:prSet presAssocID="{6C322310-5081-4868-98C2-3101C00111D6}" presName="rootText" presStyleLbl="node4" presStyleIdx="2" presStyleCnt="8" custScaleX="1911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09414C-01ED-4E67-AD0D-C85F86F84163}" type="pres">
      <dgm:prSet presAssocID="{6C322310-5081-4868-98C2-3101C00111D6}" presName="rootConnector" presStyleLbl="node4" presStyleIdx="2" presStyleCnt="8"/>
      <dgm:spPr/>
      <dgm:t>
        <a:bodyPr/>
        <a:lstStyle/>
        <a:p>
          <a:endParaRPr lang="ru-RU"/>
        </a:p>
      </dgm:t>
    </dgm:pt>
    <dgm:pt modelId="{E8659950-6598-4A66-AB38-4AE76ABCB437}" type="pres">
      <dgm:prSet presAssocID="{6C322310-5081-4868-98C2-3101C00111D6}" presName="hierChild4" presStyleCnt="0"/>
      <dgm:spPr/>
    </dgm:pt>
    <dgm:pt modelId="{A3E634A2-F364-4495-9966-266DE2EDB110}" type="pres">
      <dgm:prSet presAssocID="{6651D5B1-A03A-4930-8822-14D002A665F0}" presName="Name37" presStyleLbl="parChTrans1D4" presStyleIdx="3" presStyleCnt="8"/>
      <dgm:spPr/>
      <dgm:t>
        <a:bodyPr/>
        <a:lstStyle/>
        <a:p>
          <a:endParaRPr lang="ru-RU"/>
        </a:p>
      </dgm:t>
    </dgm:pt>
    <dgm:pt modelId="{F20948DE-343D-49C1-B7A9-6C49F325631D}" type="pres">
      <dgm:prSet presAssocID="{707DC187-EA1B-4534-B0B8-BA06BB144FBA}" presName="hierRoot2" presStyleCnt="0">
        <dgm:presLayoutVars>
          <dgm:hierBranch val="init"/>
        </dgm:presLayoutVars>
      </dgm:prSet>
      <dgm:spPr/>
    </dgm:pt>
    <dgm:pt modelId="{2DC36AC0-66A3-416D-AE68-222961FC1AF9}" type="pres">
      <dgm:prSet presAssocID="{707DC187-EA1B-4534-B0B8-BA06BB144FBA}" presName="rootComposite" presStyleCnt="0"/>
      <dgm:spPr/>
    </dgm:pt>
    <dgm:pt modelId="{DFFAAADF-0BA6-4D87-90D8-F68201312B16}" type="pres">
      <dgm:prSet presAssocID="{707DC187-EA1B-4534-B0B8-BA06BB144FBA}" presName="rootText" presStyleLbl="node4" presStyleIdx="3" presStyleCnt="8" custScaleX="1330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E41CB5-7D55-47A3-A474-D39A7F054204}" type="pres">
      <dgm:prSet presAssocID="{707DC187-EA1B-4534-B0B8-BA06BB144FBA}" presName="rootConnector" presStyleLbl="node4" presStyleIdx="3" presStyleCnt="8"/>
      <dgm:spPr/>
      <dgm:t>
        <a:bodyPr/>
        <a:lstStyle/>
        <a:p>
          <a:endParaRPr lang="ru-RU"/>
        </a:p>
      </dgm:t>
    </dgm:pt>
    <dgm:pt modelId="{857D89B6-AE47-4A02-BE9E-995D268A6A44}" type="pres">
      <dgm:prSet presAssocID="{707DC187-EA1B-4534-B0B8-BA06BB144FBA}" presName="hierChild4" presStyleCnt="0"/>
      <dgm:spPr/>
    </dgm:pt>
    <dgm:pt modelId="{21D5678B-7D26-4934-8A06-146DF8B6AB50}" type="pres">
      <dgm:prSet presAssocID="{707DC187-EA1B-4534-B0B8-BA06BB144FBA}" presName="hierChild5" presStyleCnt="0"/>
      <dgm:spPr/>
    </dgm:pt>
    <dgm:pt modelId="{FB9709A9-2B1A-4C99-AF64-9ACBBDB93308}" type="pres">
      <dgm:prSet presAssocID="{CE5008EF-67E1-4FC6-A295-9F4A81739266}" presName="Name37" presStyleLbl="parChTrans1D4" presStyleIdx="4" presStyleCnt="8"/>
      <dgm:spPr/>
      <dgm:t>
        <a:bodyPr/>
        <a:lstStyle/>
        <a:p>
          <a:endParaRPr lang="ru-RU"/>
        </a:p>
      </dgm:t>
    </dgm:pt>
    <dgm:pt modelId="{6DFE6319-AF26-4175-9D53-AFC9217F33C8}" type="pres">
      <dgm:prSet presAssocID="{CFCE54E0-56EF-4F10-A135-C27F06AC005B}" presName="hierRoot2" presStyleCnt="0">
        <dgm:presLayoutVars>
          <dgm:hierBranch val="init"/>
        </dgm:presLayoutVars>
      </dgm:prSet>
      <dgm:spPr/>
    </dgm:pt>
    <dgm:pt modelId="{33CD512E-D4FC-4643-B342-79B256CA9A8A}" type="pres">
      <dgm:prSet presAssocID="{CFCE54E0-56EF-4F10-A135-C27F06AC005B}" presName="rootComposite" presStyleCnt="0"/>
      <dgm:spPr/>
    </dgm:pt>
    <dgm:pt modelId="{EA05FB52-74F4-46CC-846A-78ED33D329D4}" type="pres">
      <dgm:prSet presAssocID="{CFCE54E0-56EF-4F10-A135-C27F06AC005B}" presName="rootText" presStyleLbl="node4" presStyleIdx="4" presStyleCnt="8" custScaleX="141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CEC0CA-B8FD-4410-8CD9-F209726C3182}" type="pres">
      <dgm:prSet presAssocID="{CFCE54E0-56EF-4F10-A135-C27F06AC005B}" presName="rootConnector" presStyleLbl="node4" presStyleIdx="4" presStyleCnt="8"/>
      <dgm:spPr/>
      <dgm:t>
        <a:bodyPr/>
        <a:lstStyle/>
        <a:p>
          <a:endParaRPr lang="ru-RU"/>
        </a:p>
      </dgm:t>
    </dgm:pt>
    <dgm:pt modelId="{3107D0EF-31F1-4DBF-88A7-EA108362E8F6}" type="pres">
      <dgm:prSet presAssocID="{CFCE54E0-56EF-4F10-A135-C27F06AC005B}" presName="hierChild4" presStyleCnt="0"/>
      <dgm:spPr/>
    </dgm:pt>
    <dgm:pt modelId="{7173FB7D-93C7-4932-AAC7-110FC40A0D08}" type="pres">
      <dgm:prSet presAssocID="{CFCE54E0-56EF-4F10-A135-C27F06AC005B}" presName="hierChild5" presStyleCnt="0"/>
      <dgm:spPr/>
    </dgm:pt>
    <dgm:pt modelId="{1EEE317F-DD5E-4D50-8629-F12F50C1501A}" type="pres">
      <dgm:prSet presAssocID="{6C322310-5081-4868-98C2-3101C00111D6}" presName="hierChild5" presStyleCnt="0"/>
      <dgm:spPr/>
    </dgm:pt>
    <dgm:pt modelId="{1AD6E7F5-00E1-4E94-BE18-7C90BFF93099}" type="pres">
      <dgm:prSet presAssocID="{B8900468-5DC8-4431-B3E2-0A7826EA2907}" presName="Name37" presStyleLbl="parChTrans1D4" presStyleIdx="5" presStyleCnt="8"/>
      <dgm:spPr/>
      <dgm:t>
        <a:bodyPr/>
        <a:lstStyle/>
        <a:p>
          <a:endParaRPr lang="ru-RU"/>
        </a:p>
      </dgm:t>
    </dgm:pt>
    <dgm:pt modelId="{38088998-F9E9-46A3-929A-B24FFF81090B}" type="pres">
      <dgm:prSet presAssocID="{8AD97557-E09F-42B1-8B99-29305C6F1CE5}" presName="hierRoot2" presStyleCnt="0">
        <dgm:presLayoutVars>
          <dgm:hierBranch val="init"/>
        </dgm:presLayoutVars>
      </dgm:prSet>
      <dgm:spPr/>
    </dgm:pt>
    <dgm:pt modelId="{1DEA23DE-946C-4089-A241-51071B5A8A75}" type="pres">
      <dgm:prSet presAssocID="{8AD97557-E09F-42B1-8B99-29305C6F1CE5}" presName="rootComposite" presStyleCnt="0"/>
      <dgm:spPr/>
    </dgm:pt>
    <dgm:pt modelId="{19262452-EBE6-4D93-8AA9-8ED384F4DDE1}" type="pres">
      <dgm:prSet presAssocID="{8AD97557-E09F-42B1-8B99-29305C6F1CE5}" presName="rootText" presStyleLbl="node4" presStyleIdx="5" presStyleCnt="8" custScaleX="173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81CED1-39B0-4AED-8BCE-8D4308E2D610}" type="pres">
      <dgm:prSet presAssocID="{8AD97557-E09F-42B1-8B99-29305C6F1CE5}" presName="rootConnector" presStyleLbl="node4" presStyleIdx="5" presStyleCnt="8"/>
      <dgm:spPr/>
      <dgm:t>
        <a:bodyPr/>
        <a:lstStyle/>
        <a:p>
          <a:endParaRPr lang="ru-RU"/>
        </a:p>
      </dgm:t>
    </dgm:pt>
    <dgm:pt modelId="{D448480B-E32F-4F30-A389-61AF8589B440}" type="pres">
      <dgm:prSet presAssocID="{8AD97557-E09F-42B1-8B99-29305C6F1CE5}" presName="hierChild4" presStyleCnt="0"/>
      <dgm:spPr/>
    </dgm:pt>
    <dgm:pt modelId="{850F3C19-5176-4136-B7BB-55550C636209}" type="pres">
      <dgm:prSet presAssocID="{12E3B316-1FAB-428D-961F-9465B3D9D15C}" presName="Name37" presStyleLbl="parChTrans1D4" presStyleIdx="6" presStyleCnt="8"/>
      <dgm:spPr/>
      <dgm:t>
        <a:bodyPr/>
        <a:lstStyle/>
        <a:p>
          <a:endParaRPr lang="ru-RU"/>
        </a:p>
      </dgm:t>
    </dgm:pt>
    <dgm:pt modelId="{E31D5916-6322-4640-9755-6D574355701F}" type="pres">
      <dgm:prSet presAssocID="{B3D55C58-0192-4E10-87E7-E3A5927E3AA9}" presName="hierRoot2" presStyleCnt="0">
        <dgm:presLayoutVars>
          <dgm:hierBranch val="init"/>
        </dgm:presLayoutVars>
      </dgm:prSet>
      <dgm:spPr/>
    </dgm:pt>
    <dgm:pt modelId="{C1C8CBD8-6C47-4A88-B3F4-56DA03FCB251}" type="pres">
      <dgm:prSet presAssocID="{B3D55C58-0192-4E10-87E7-E3A5927E3AA9}" presName="rootComposite" presStyleCnt="0"/>
      <dgm:spPr/>
    </dgm:pt>
    <dgm:pt modelId="{64C89355-2B3D-46EE-A00F-B3214FAF0C13}" type="pres">
      <dgm:prSet presAssocID="{B3D55C58-0192-4E10-87E7-E3A5927E3AA9}" presName="rootText" presStyleLbl="node4" presStyleIdx="6" presStyleCnt="8" custScaleX="1270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283B78-7879-4D6A-9DDB-72EA19D6CE52}" type="pres">
      <dgm:prSet presAssocID="{B3D55C58-0192-4E10-87E7-E3A5927E3AA9}" presName="rootConnector" presStyleLbl="node4" presStyleIdx="6" presStyleCnt="8"/>
      <dgm:spPr/>
      <dgm:t>
        <a:bodyPr/>
        <a:lstStyle/>
        <a:p>
          <a:endParaRPr lang="ru-RU"/>
        </a:p>
      </dgm:t>
    </dgm:pt>
    <dgm:pt modelId="{219D04DC-4857-4351-A536-5AF6A05D7158}" type="pres">
      <dgm:prSet presAssocID="{B3D55C58-0192-4E10-87E7-E3A5927E3AA9}" presName="hierChild4" presStyleCnt="0"/>
      <dgm:spPr/>
    </dgm:pt>
    <dgm:pt modelId="{A4B885C7-983A-43EC-93A4-874D9ADFB678}" type="pres">
      <dgm:prSet presAssocID="{B3D55C58-0192-4E10-87E7-E3A5927E3AA9}" presName="hierChild5" presStyleCnt="0"/>
      <dgm:spPr/>
    </dgm:pt>
    <dgm:pt modelId="{89A1F9F0-3AD7-4A8A-B846-0AB70571E90F}" type="pres">
      <dgm:prSet presAssocID="{3E4F872B-0455-4ADF-87FB-02CE0E77EA4A}" presName="Name37" presStyleLbl="parChTrans1D4" presStyleIdx="7" presStyleCnt="8"/>
      <dgm:spPr/>
      <dgm:t>
        <a:bodyPr/>
        <a:lstStyle/>
        <a:p>
          <a:endParaRPr lang="ru-RU"/>
        </a:p>
      </dgm:t>
    </dgm:pt>
    <dgm:pt modelId="{50716EE6-C9BA-4468-A4BB-33D53F6030E7}" type="pres">
      <dgm:prSet presAssocID="{25A0EEF5-222C-4486-B4B9-A3DEA89D2C4D}" presName="hierRoot2" presStyleCnt="0">
        <dgm:presLayoutVars>
          <dgm:hierBranch val="init"/>
        </dgm:presLayoutVars>
      </dgm:prSet>
      <dgm:spPr/>
    </dgm:pt>
    <dgm:pt modelId="{B368280C-FBB9-4841-95D8-A8EB5E13D3A6}" type="pres">
      <dgm:prSet presAssocID="{25A0EEF5-222C-4486-B4B9-A3DEA89D2C4D}" presName="rootComposite" presStyleCnt="0"/>
      <dgm:spPr/>
    </dgm:pt>
    <dgm:pt modelId="{BF35593B-6BA4-4DA7-9004-F2D7B7C0B6F1}" type="pres">
      <dgm:prSet presAssocID="{25A0EEF5-222C-4486-B4B9-A3DEA89D2C4D}" presName="rootText" presStyleLbl="node4" presStyleIdx="7" presStyleCnt="8" custScaleX="141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B8E8A1-CC26-45D4-A017-22EE0ACD95E7}" type="pres">
      <dgm:prSet presAssocID="{25A0EEF5-222C-4486-B4B9-A3DEA89D2C4D}" presName="rootConnector" presStyleLbl="node4" presStyleIdx="7" presStyleCnt="8"/>
      <dgm:spPr/>
      <dgm:t>
        <a:bodyPr/>
        <a:lstStyle/>
        <a:p>
          <a:endParaRPr lang="ru-RU"/>
        </a:p>
      </dgm:t>
    </dgm:pt>
    <dgm:pt modelId="{3B06E653-0A0F-40DE-9243-65CABE85C551}" type="pres">
      <dgm:prSet presAssocID="{25A0EEF5-222C-4486-B4B9-A3DEA89D2C4D}" presName="hierChild4" presStyleCnt="0"/>
      <dgm:spPr/>
    </dgm:pt>
    <dgm:pt modelId="{D88927DD-96D0-42E6-8C8B-1F27C965C4AA}" type="pres">
      <dgm:prSet presAssocID="{25A0EEF5-222C-4486-B4B9-A3DEA89D2C4D}" presName="hierChild5" presStyleCnt="0"/>
      <dgm:spPr/>
    </dgm:pt>
    <dgm:pt modelId="{E27C7C5F-2385-4B4C-AC78-6CE2380FBEDE}" type="pres">
      <dgm:prSet presAssocID="{8AD97557-E09F-42B1-8B99-29305C6F1CE5}" presName="hierChild5" presStyleCnt="0"/>
      <dgm:spPr/>
    </dgm:pt>
    <dgm:pt modelId="{654F5734-1B94-4A14-856D-BD485EDB4DAD}" type="pres">
      <dgm:prSet presAssocID="{FF24AD62-34C0-48B7-99D8-16992C930745}" presName="hierChild5" presStyleCnt="0"/>
      <dgm:spPr/>
    </dgm:pt>
    <dgm:pt modelId="{D16378E1-B076-4C22-B7C1-7A38C5786AA2}" type="pres">
      <dgm:prSet presAssocID="{C1971259-146F-4A32-A1AA-DE6D6C2B88EF}" presName="hierChild5" presStyleCnt="0"/>
      <dgm:spPr/>
    </dgm:pt>
    <dgm:pt modelId="{DBB7789C-222C-430B-84B3-A8A103BAE59B}" type="pres">
      <dgm:prSet presAssocID="{3DCC0329-B84D-404C-8C52-9159B6D462D6}" presName="hierChild3" presStyleCnt="0"/>
      <dgm:spPr/>
    </dgm:pt>
  </dgm:ptLst>
  <dgm:cxnLst>
    <dgm:cxn modelId="{858D00B0-8881-42C4-85E0-A63909710821}" type="presOf" srcId="{F40331BE-8C90-4943-9537-017725724750}" destId="{2C5D0A8F-1FA3-41ED-8E22-469EA1CD2E94}" srcOrd="0" destOrd="0" presId="urn:microsoft.com/office/officeart/2005/8/layout/orgChart1"/>
    <dgm:cxn modelId="{811BEF09-E9EB-4CCE-9739-58FBDF28B786}" type="presOf" srcId="{EEA23DA7-F116-4A8C-BDEF-3FF6B2107B63}" destId="{224479B2-EDCF-4D1D-9721-007FA401491C}" srcOrd="0" destOrd="0" presId="urn:microsoft.com/office/officeart/2005/8/layout/orgChart1"/>
    <dgm:cxn modelId="{D342BDC3-C546-489F-B104-8D82532CDD12}" type="presOf" srcId="{8AD97557-E09F-42B1-8B99-29305C6F1CE5}" destId="{19262452-EBE6-4D93-8AA9-8ED384F4DDE1}" srcOrd="0" destOrd="0" presId="urn:microsoft.com/office/officeart/2005/8/layout/orgChart1"/>
    <dgm:cxn modelId="{DD4F6833-F8A7-42B4-9774-0C802D10E5EE}" type="presOf" srcId="{B8900468-5DC8-4431-B3E2-0A7826EA2907}" destId="{1AD6E7F5-00E1-4E94-BE18-7C90BFF93099}" srcOrd="0" destOrd="0" presId="urn:microsoft.com/office/officeart/2005/8/layout/orgChart1"/>
    <dgm:cxn modelId="{D3F3BF65-76D6-4FE1-99BD-22D6A502CC73}" type="presOf" srcId="{6651D5B1-A03A-4930-8822-14D002A665F0}" destId="{A3E634A2-F364-4495-9966-266DE2EDB110}" srcOrd="0" destOrd="0" presId="urn:microsoft.com/office/officeart/2005/8/layout/orgChart1"/>
    <dgm:cxn modelId="{21D73261-0264-412A-B4DA-D104A57269C0}" type="presOf" srcId="{3DCC0329-B84D-404C-8C52-9159B6D462D6}" destId="{31609BC2-F0CE-4B98-B3DC-E2CE0D19037C}" srcOrd="0" destOrd="0" presId="urn:microsoft.com/office/officeart/2005/8/layout/orgChart1"/>
    <dgm:cxn modelId="{8D5777B5-17D7-417B-B278-3B7F3C6B6CA2}" srcId="{8AD97557-E09F-42B1-8B99-29305C6F1CE5}" destId="{25A0EEF5-222C-4486-B4B9-A3DEA89D2C4D}" srcOrd="1" destOrd="0" parTransId="{3E4F872B-0455-4ADF-87FB-02CE0E77EA4A}" sibTransId="{87118883-AD76-4BAF-9F57-D57215CA02C5}"/>
    <dgm:cxn modelId="{4A74361E-BBF4-4E6B-8308-ED3DA4D2C9F1}" type="presOf" srcId="{CFCE54E0-56EF-4F10-A135-C27F06AC005B}" destId="{EA05FB52-74F4-46CC-846A-78ED33D329D4}" srcOrd="0" destOrd="0" presId="urn:microsoft.com/office/officeart/2005/8/layout/orgChart1"/>
    <dgm:cxn modelId="{2218C5F6-B7DC-4DBF-824B-AD79B732B6D8}" type="presOf" srcId="{DEA77165-0BD8-45E8-8C63-768007C38F23}" destId="{C8549EC8-A62F-4627-8708-C5A33921A5AE}" srcOrd="0" destOrd="0" presId="urn:microsoft.com/office/officeart/2005/8/layout/orgChart1"/>
    <dgm:cxn modelId="{F270F4E4-BAD8-43F4-8F8E-968D63F98109}" type="presOf" srcId="{EE042121-585A-4D19-9230-89BF0116927F}" destId="{E4C19410-ACD2-4132-A33F-11548408E436}" srcOrd="1" destOrd="0" presId="urn:microsoft.com/office/officeart/2005/8/layout/orgChart1"/>
    <dgm:cxn modelId="{86A3105D-7F4C-43D3-87D9-4F9CBC46657F}" srcId="{3DCC0329-B84D-404C-8C52-9159B6D462D6}" destId="{EE042121-585A-4D19-9230-89BF0116927F}" srcOrd="0" destOrd="0" parTransId="{10AA5091-388F-4B5C-A366-70C8729CEF64}" sibTransId="{71E8B795-75F0-4E3D-8858-734345DC0E8E}"/>
    <dgm:cxn modelId="{1F837472-86CB-41C1-AE0B-12246D92506F}" type="presOf" srcId="{707DC187-EA1B-4534-B0B8-BA06BB144FBA}" destId="{63E41CB5-7D55-47A3-A474-D39A7F054204}" srcOrd="1" destOrd="0" presId="urn:microsoft.com/office/officeart/2005/8/layout/orgChart1"/>
    <dgm:cxn modelId="{C4D3CC9D-9AAC-46A2-AC50-2B02B4A623D6}" type="presOf" srcId="{12E3B316-1FAB-428D-961F-9465B3D9D15C}" destId="{850F3C19-5176-4136-B7BB-55550C636209}" srcOrd="0" destOrd="0" presId="urn:microsoft.com/office/officeart/2005/8/layout/orgChart1"/>
    <dgm:cxn modelId="{468B5F9D-04AD-4F94-8C1A-CD952F36860B}" type="presOf" srcId="{FF24AD62-34C0-48B7-99D8-16992C930745}" destId="{B4E57727-519D-4075-B869-F61793EA23E3}" srcOrd="0" destOrd="0" presId="urn:microsoft.com/office/officeart/2005/8/layout/orgChart1"/>
    <dgm:cxn modelId="{5DEA2CC3-00E5-4442-A6CB-1E0E2A9E5451}" srcId="{EE042121-585A-4D19-9230-89BF0116927F}" destId="{AFA1A0D6-0BE8-4DF9-89E6-C6725C04B9F9}" srcOrd="0" destOrd="0" parTransId="{7495BE36-5625-4E69-A046-BD7693C61002}" sibTransId="{5BA1A351-026C-4A06-8168-F0B386DACBD4}"/>
    <dgm:cxn modelId="{6DC1349B-0481-4632-AD2F-97A19CCEE28A}" type="presOf" srcId="{7495BE36-5625-4E69-A046-BD7693C61002}" destId="{F153EB4C-21C4-4E5E-81FA-A4506EE8452C}" srcOrd="0" destOrd="0" presId="urn:microsoft.com/office/officeart/2005/8/layout/orgChart1"/>
    <dgm:cxn modelId="{525F5205-0576-4D4C-BF60-5194901590E5}" srcId="{6C322310-5081-4868-98C2-3101C00111D6}" destId="{CFCE54E0-56EF-4F10-A135-C27F06AC005B}" srcOrd="1" destOrd="0" parTransId="{CE5008EF-67E1-4FC6-A295-9F4A81739266}" sibTransId="{5513830B-91EB-447F-A476-ADBD458E4292}"/>
    <dgm:cxn modelId="{0A27293F-BBAC-49E2-846A-B29B6E1E138C}" type="presOf" srcId="{25A0EEF5-222C-4486-B4B9-A3DEA89D2C4D}" destId="{E5B8E8A1-CC26-45D4-A017-22EE0ACD95E7}" srcOrd="1" destOrd="0" presId="urn:microsoft.com/office/officeart/2005/8/layout/orgChart1"/>
    <dgm:cxn modelId="{0F60155F-E83A-4CAA-9DF4-FACAEA9E0285}" type="presOf" srcId="{CFCE54E0-56EF-4F10-A135-C27F06AC005B}" destId="{21CEC0CA-B8FD-4410-8CD9-F209726C3182}" srcOrd="1" destOrd="0" presId="urn:microsoft.com/office/officeart/2005/8/layout/orgChart1"/>
    <dgm:cxn modelId="{75F263F5-71FD-4FB7-9916-2897D136D295}" type="presOf" srcId="{6C322310-5081-4868-98C2-3101C00111D6}" destId="{4509414C-01ED-4E67-AD0D-C85F86F84163}" srcOrd="1" destOrd="0" presId="urn:microsoft.com/office/officeart/2005/8/layout/orgChart1"/>
    <dgm:cxn modelId="{A4CB0A67-D164-47F0-BD7E-1A722507B4F7}" srcId="{3DCC0329-B84D-404C-8C52-9159B6D462D6}" destId="{C1971259-146F-4A32-A1AA-DE6D6C2B88EF}" srcOrd="1" destOrd="0" parTransId="{4BEC7EFE-E806-40A5-8D27-816CE5234A11}" sibTransId="{854773F2-47F5-474D-87CF-FF277E7A0326}"/>
    <dgm:cxn modelId="{2A276C3A-69D0-48D5-8824-0867D4B31199}" type="presOf" srcId="{AFA1A0D6-0BE8-4DF9-89E6-C6725C04B9F9}" destId="{6E15CAB7-CC7B-4445-8AAA-3967256AEF29}" srcOrd="1" destOrd="0" presId="urn:microsoft.com/office/officeart/2005/8/layout/orgChart1"/>
    <dgm:cxn modelId="{5492538F-5F17-46A2-BD14-2AE7E19A70A7}" type="presOf" srcId="{707DC187-EA1B-4534-B0B8-BA06BB144FBA}" destId="{DFFAAADF-0BA6-4D87-90D8-F68201312B16}" srcOrd="0" destOrd="0" presId="urn:microsoft.com/office/officeart/2005/8/layout/orgChart1"/>
    <dgm:cxn modelId="{2F29780B-1FFC-4AE4-8866-1CCD777D8C7B}" type="presOf" srcId="{420CA2F9-F204-47A8-AE7F-AE4EDBA09828}" destId="{4765AC85-4F1F-4537-8856-DB1FBB671B05}" srcOrd="1" destOrd="0" presId="urn:microsoft.com/office/officeart/2005/8/layout/orgChart1"/>
    <dgm:cxn modelId="{CEEFD436-DDA3-4363-B426-665532B50A5B}" srcId="{C1971259-146F-4A32-A1AA-DE6D6C2B88EF}" destId="{FF24AD62-34C0-48B7-99D8-16992C930745}" srcOrd="0" destOrd="0" parTransId="{DEA77165-0BD8-45E8-8C63-768007C38F23}" sibTransId="{6B3EB045-E069-4046-971E-79AB99E01496}"/>
    <dgm:cxn modelId="{A5859269-792E-4491-A1AD-560CDE1BCFEB}" type="presOf" srcId="{EE042121-585A-4D19-9230-89BF0116927F}" destId="{0656F63F-3C0A-49AF-BBFD-50B783CDE46A}" srcOrd="0" destOrd="0" presId="urn:microsoft.com/office/officeart/2005/8/layout/orgChart1"/>
    <dgm:cxn modelId="{5DF8DC87-B10D-4633-AAE6-EB0B0111137B}" type="presOf" srcId="{AFA1A0D6-0BE8-4DF9-89E6-C6725C04B9F9}" destId="{60B9A411-FA27-4824-BF33-6607A6BAF241}" srcOrd="0" destOrd="0" presId="urn:microsoft.com/office/officeart/2005/8/layout/orgChart1"/>
    <dgm:cxn modelId="{47874AE5-C5FF-4528-B2FE-D0AAB78A7E80}" type="presOf" srcId="{4A7C2B70-41EE-434C-A469-94F3680BC943}" destId="{559D1561-CDEE-432B-810C-EBF6F97C8B0A}" srcOrd="0" destOrd="0" presId="urn:microsoft.com/office/officeart/2005/8/layout/orgChart1"/>
    <dgm:cxn modelId="{BF24F9C2-EBF4-44C5-A4FB-CA236F05DDF7}" type="presOf" srcId="{C1971259-146F-4A32-A1AA-DE6D6C2B88EF}" destId="{5E1E5D63-72C7-45E5-8FDE-C3A9025D42DD}" srcOrd="0" destOrd="0" presId="urn:microsoft.com/office/officeart/2005/8/layout/orgChart1"/>
    <dgm:cxn modelId="{4A49A6BA-3A42-4DA1-8AD2-19EAB0B2E9E4}" srcId="{8AD97557-E09F-42B1-8B99-29305C6F1CE5}" destId="{B3D55C58-0192-4E10-87E7-E3A5927E3AA9}" srcOrd="0" destOrd="0" parTransId="{12E3B316-1FAB-428D-961F-9465B3D9D15C}" sibTransId="{2AE4537D-D832-48C1-9E9C-81F59BE4876A}"/>
    <dgm:cxn modelId="{45A0B13C-F9F3-4C3A-8235-29E3B3C2D9D5}" type="presOf" srcId="{3DCC0329-B84D-404C-8C52-9159B6D462D6}" destId="{B741BB2D-ED3E-4105-9AE9-92D580CCA467}" srcOrd="1" destOrd="0" presId="urn:microsoft.com/office/officeart/2005/8/layout/orgChart1"/>
    <dgm:cxn modelId="{80A251A4-4557-4EC1-B352-979CF0BAA30B}" type="presOf" srcId="{FF24AD62-34C0-48B7-99D8-16992C930745}" destId="{2FDB6418-A65F-47E8-AB9B-A91949D03DF6}" srcOrd="1" destOrd="0" presId="urn:microsoft.com/office/officeart/2005/8/layout/orgChart1"/>
    <dgm:cxn modelId="{E4CD5E3F-F0CA-442F-AB99-9E2D060F52DA}" type="presOf" srcId="{420CA2F9-F204-47A8-AE7F-AE4EDBA09828}" destId="{22EB00D3-A9F8-4B0C-8CE9-5E3C263BE60A}" srcOrd="0" destOrd="0" presId="urn:microsoft.com/office/officeart/2005/8/layout/orgChart1"/>
    <dgm:cxn modelId="{35E9023E-68C4-43FF-B94A-02200EF6C26A}" type="presOf" srcId="{6C322310-5081-4868-98C2-3101C00111D6}" destId="{D4FE6615-9B8F-41DC-89F3-B0A9D1B90C5D}" srcOrd="0" destOrd="0" presId="urn:microsoft.com/office/officeart/2005/8/layout/orgChart1"/>
    <dgm:cxn modelId="{905A0BE2-7DA3-4F1F-A29F-08A5CF8135B9}" type="presOf" srcId="{B3D55C58-0192-4E10-87E7-E3A5927E3AA9}" destId="{31283B78-7879-4D6A-9DDB-72EA19D6CE52}" srcOrd="1" destOrd="0" presId="urn:microsoft.com/office/officeart/2005/8/layout/orgChart1"/>
    <dgm:cxn modelId="{B8E1BD32-09E5-43F3-98B1-AF9A51369154}" type="presOf" srcId="{10AA5091-388F-4B5C-A366-70C8729CEF64}" destId="{A3E4A803-38C7-4E9B-9210-DACACDBAB35C}" srcOrd="0" destOrd="0" presId="urn:microsoft.com/office/officeart/2005/8/layout/orgChart1"/>
    <dgm:cxn modelId="{6B854478-4B5B-476F-891C-263F00345D8E}" type="presOf" srcId="{8AD97557-E09F-42B1-8B99-29305C6F1CE5}" destId="{1381CED1-39B0-4AED-8BCE-8D4308E2D610}" srcOrd="1" destOrd="0" presId="urn:microsoft.com/office/officeart/2005/8/layout/orgChart1"/>
    <dgm:cxn modelId="{E9B691D5-94A4-4155-A53C-74691DBE3D70}" type="presOf" srcId="{170CB32B-CA2D-490B-BE8C-1D0458738A63}" destId="{C2CA29CB-F09B-4A87-AA4D-C42741CB918D}" srcOrd="0" destOrd="0" presId="urn:microsoft.com/office/officeart/2005/8/layout/orgChart1"/>
    <dgm:cxn modelId="{54D5E0C2-662A-450A-B08C-6E6F2F4C84D7}" srcId="{FF24AD62-34C0-48B7-99D8-16992C930745}" destId="{6C322310-5081-4868-98C2-3101C00111D6}" srcOrd="0" destOrd="0" parTransId="{4A7C2B70-41EE-434C-A469-94F3680BC943}" sibTransId="{08642567-253E-4653-9916-FBB9DF0F3E45}"/>
    <dgm:cxn modelId="{187E4E3E-24AC-4881-B2BC-325FDE8DA4CD}" srcId="{FF24AD62-34C0-48B7-99D8-16992C930745}" destId="{8AD97557-E09F-42B1-8B99-29305C6F1CE5}" srcOrd="1" destOrd="0" parTransId="{B8900468-5DC8-4431-B3E2-0A7826EA2907}" sibTransId="{D1AA0438-67AB-4133-B21C-3D00C6FC404A}"/>
    <dgm:cxn modelId="{E547AF5B-AAE0-4FBF-B9D4-21704FECF8A2}" type="presOf" srcId="{C1971259-146F-4A32-A1AA-DE6D6C2B88EF}" destId="{FEC816EC-5A3B-4435-AC1C-A8985C39D015}" srcOrd="1" destOrd="0" presId="urn:microsoft.com/office/officeart/2005/8/layout/orgChart1"/>
    <dgm:cxn modelId="{488EF532-1219-4FE5-8C72-79B5CF9BF90F}" srcId="{EEA23DA7-F116-4A8C-BDEF-3FF6B2107B63}" destId="{3DCC0329-B84D-404C-8C52-9159B6D462D6}" srcOrd="0" destOrd="0" parTransId="{64438AB9-2D81-4B61-A62E-B6B83B30541F}" sibTransId="{4B8F046F-5498-468F-B4CE-1AA41F170FE5}"/>
    <dgm:cxn modelId="{F15341BD-1AC1-4952-A245-0B6E26E16901}" srcId="{6C322310-5081-4868-98C2-3101C00111D6}" destId="{707DC187-EA1B-4534-B0B8-BA06BB144FBA}" srcOrd="0" destOrd="0" parTransId="{6651D5B1-A03A-4930-8822-14D002A665F0}" sibTransId="{8BB7E910-6DC3-4362-B788-A1523937CAE2}"/>
    <dgm:cxn modelId="{109E5D6C-A4E7-4DBE-8658-3F367ECDFE7C}" srcId="{AFA1A0D6-0BE8-4DF9-89E6-C6725C04B9F9}" destId="{420CA2F9-F204-47A8-AE7F-AE4EDBA09828}" srcOrd="1" destOrd="0" parTransId="{F40331BE-8C90-4943-9537-017725724750}" sibTransId="{F192F833-93A5-4B26-BF7E-3BFE810E144B}"/>
    <dgm:cxn modelId="{B3E8806C-AE39-4314-9561-13CFEFF4F99D}" type="presOf" srcId="{CE5008EF-67E1-4FC6-A295-9F4A81739266}" destId="{FB9709A9-2B1A-4C99-AF64-9ACBBDB93308}" srcOrd="0" destOrd="0" presId="urn:microsoft.com/office/officeart/2005/8/layout/orgChart1"/>
    <dgm:cxn modelId="{A9F137C4-7698-4140-83D3-9B267F37BB69}" srcId="{AFA1A0D6-0BE8-4DF9-89E6-C6725C04B9F9}" destId="{170CB32B-CA2D-490B-BE8C-1D0458738A63}" srcOrd="0" destOrd="0" parTransId="{C22DC3CC-E79B-4781-AE17-52ABBA73018C}" sibTransId="{2D5155EA-EF32-4410-8B15-97FDCC863915}"/>
    <dgm:cxn modelId="{80059485-54A4-444A-8FD2-861883DB0784}" type="presOf" srcId="{25A0EEF5-222C-4486-B4B9-A3DEA89D2C4D}" destId="{BF35593B-6BA4-4DA7-9004-F2D7B7C0B6F1}" srcOrd="0" destOrd="0" presId="urn:microsoft.com/office/officeart/2005/8/layout/orgChart1"/>
    <dgm:cxn modelId="{4FC368A8-3DE7-4C30-BDB4-6FE8A494A643}" type="presOf" srcId="{170CB32B-CA2D-490B-BE8C-1D0458738A63}" destId="{6984C40F-6099-4634-BDCB-A74865F854C9}" srcOrd="1" destOrd="0" presId="urn:microsoft.com/office/officeart/2005/8/layout/orgChart1"/>
    <dgm:cxn modelId="{B5B64026-D59E-47BC-BD8A-87113A07E00C}" type="presOf" srcId="{4BEC7EFE-E806-40A5-8D27-816CE5234A11}" destId="{02541779-FFF5-4676-A43B-7DB3DBF5ED6F}" srcOrd="0" destOrd="0" presId="urn:microsoft.com/office/officeart/2005/8/layout/orgChart1"/>
    <dgm:cxn modelId="{A6C3046A-A1C1-4FE4-B7CE-CD206EDE1FC7}" type="presOf" srcId="{B3D55C58-0192-4E10-87E7-E3A5927E3AA9}" destId="{64C89355-2B3D-46EE-A00F-B3214FAF0C13}" srcOrd="0" destOrd="0" presId="urn:microsoft.com/office/officeart/2005/8/layout/orgChart1"/>
    <dgm:cxn modelId="{82DC5F1E-216C-4599-B5E7-F56A71F59927}" type="presOf" srcId="{C22DC3CC-E79B-4781-AE17-52ABBA73018C}" destId="{40B61306-D356-4278-B364-5E1112418DAA}" srcOrd="0" destOrd="0" presId="urn:microsoft.com/office/officeart/2005/8/layout/orgChart1"/>
    <dgm:cxn modelId="{1D65650E-D141-452C-B44C-EF89B96BC845}" type="presOf" srcId="{3E4F872B-0455-4ADF-87FB-02CE0E77EA4A}" destId="{89A1F9F0-3AD7-4A8A-B846-0AB70571E90F}" srcOrd="0" destOrd="0" presId="urn:microsoft.com/office/officeart/2005/8/layout/orgChart1"/>
    <dgm:cxn modelId="{724E3D9B-3D29-465C-91F9-B04010CC010B}" type="presParOf" srcId="{224479B2-EDCF-4D1D-9721-007FA401491C}" destId="{5D2F9C57-A0B3-403E-94E1-C90B02229E79}" srcOrd="0" destOrd="0" presId="urn:microsoft.com/office/officeart/2005/8/layout/orgChart1"/>
    <dgm:cxn modelId="{FD18DC3C-BBFF-4FF4-844A-1A411310EF6D}" type="presParOf" srcId="{5D2F9C57-A0B3-403E-94E1-C90B02229E79}" destId="{E2EAF700-F29D-4D9E-98D6-99319F85B99A}" srcOrd="0" destOrd="0" presId="urn:microsoft.com/office/officeart/2005/8/layout/orgChart1"/>
    <dgm:cxn modelId="{EC65FE43-348A-41A5-BC5D-EC01599D18BC}" type="presParOf" srcId="{E2EAF700-F29D-4D9E-98D6-99319F85B99A}" destId="{31609BC2-F0CE-4B98-B3DC-E2CE0D19037C}" srcOrd="0" destOrd="0" presId="urn:microsoft.com/office/officeart/2005/8/layout/orgChart1"/>
    <dgm:cxn modelId="{9A427D5A-8772-4442-BD0E-742776BE6DF5}" type="presParOf" srcId="{E2EAF700-F29D-4D9E-98D6-99319F85B99A}" destId="{B741BB2D-ED3E-4105-9AE9-92D580CCA467}" srcOrd="1" destOrd="0" presId="urn:microsoft.com/office/officeart/2005/8/layout/orgChart1"/>
    <dgm:cxn modelId="{5D444748-49BD-48FE-BC65-7FF2FF71887C}" type="presParOf" srcId="{5D2F9C57-A0B3-403E-94E1-C90B02229E79}" destId="{3B19DD52-BA18-4922-AB6D-3589DE7CDD28}" srcOrd="1" destOrd="0" presId="urn:microsoft.com/office/officeart/2005/8/layout/orgChart1"/>
    <dgm:cxn modelId="{9DB69965-C5D0-49F7-9DE8-CFEC256A2788}" type="presParOf" srcId="{3B19DD52-BA18-4922-AB6D-3589DE7CDD28}" destId="{A3E4A803-38C7-4E9B-9210-DACACDBAB35C}" srcOrd="0" destOrd="0" presId="urn:microsoft.com/office/officeart/2005/8/layout/orgChart1"/>
    <dgm:cxn modelId="{521AFD87-005D-4620-903F-629D81BBF4E0}" type="presParOf" srcId="{3B19DD52-BA18-4922-AB6D-3589DE7CDD28}" destId="{32BB8492-CCE2-4C7F-B85B-C139903CCECF}" srcOrd="1" destOrd="0" presId="urn:microsoft.com/office/officeart/2005/8/layout/orgChart1"/>
    <dgm:cxn modelId="{693F1DDC-5F41-4C34-B29E-4BF9AC2C7FE6}" type="presParOf" srcId="{32BB8492-CCE2-4C7F-B85B-C139903CCECF}" destId="{EB13F792-32E8-4E16-AE29-0C8B46776C25}" srcOrd="0" destOrd="0" presId="urn:microsoft.com/office/officeart/2005/8/layout/orgChart1"/>
    <dgm:cxn modelId="{32CFC454-ED4E-4B47-9AE1-638B8FF9A73D}" type="presParOf" srcId="{EB13F792-32E8-4E16-AE29-0C8B46776C25}" destId="{0656F63F-3C0A-49AF-BBFD-50B783CDE46A}" srcOrd="0" destOrd="0" presId="urn:microsoft.com/office/officeart/2005/8/layout/orgChart1"/>
    <dgm:cxn modelId="{F93D905C-AE94-41F8-8D0F-E8430C899609}" type="presParOf" srcId="{EB13F792-32E8-4E16-AE29-0C8B46776C25}" destId="{E4C19410-ACD2-4132-A33F-11548408E436}" srcOrd="1" destOrd="0" presId="urn:microsoft.com/office/officeart/2005/8/layout/orgChart1"/>
    <dgm:cxn modelId="{2F3746A4-9823-4A25-8B96-A6AD7FF8B31C}" type="presParOf" srcId="{32BB8492-CCE2-4C7F-B85B-C139903CCECF}" destId="{74CE4D94-A3B8-4054-B893-AE79892E37B3}" srcOrd="1" destOrd="0" presId="urn:microsoft.com/office/officeart/2005/8/layout/orgChart1"/>
    <dgm:cxn modelId="{28074C9A-E035-4E99-99F1-CCEDB516759B}" type="presParOf" srcId="{74CE4D94-A3B8-4054-B893-AE79892E37B3}" destId="{F153EB4C-21C4-4E5E-81FA-A4506EE8452C}" srcOrd="0" destOrd="0" presId="urn:microsoft.com/office/officeart/2005/8/layout/orgChart1"/>
    <dgm:cxn modelId="{D0BFA9C6-967B-49B7-801A-281C155C2D98}" type="presParOf" srcId="{74CE4D94-A3B8-4054-B893-AE79892E37B3}" destId="{F35B9DDC-A2A1-40B6-8432-BF0C3021847F}" srcOrd="1" destOrd="0" presId="urn:microsoft.com/office/officeart/2005/8/layout/orgChart1"/>
    <dgm:cxn modelId="{F14384AA-900F-4CB8-A336-B8B76421E9BC}" type="presParOf" srcId="{F35B9DDC-A2A1-40B6-8432-BF0C3021847F}" destId="{B769E58F-1BCF-41D0-BB5F-0AE8ADA53BC9}" srcOrd="0" destOrd="0" presId="urn:microsoft.com/office/officeart/2005/8/layout/orgChart1"/>
    <dgm:cxn modelId="{387EA166-6DF1-46F9-8E87-B63384D44234}" type="presParOf" srcId="{B769E58F-1BCF-41D0-BB5F-0AE8ADA53BC9}" destId="{60B9A411-FA27-4824-BF33-6607A6BAF241}" srcOrd="0" destOrd="0" presId="urn:microsoft.com/office/officeart/2005/8/layout/orgChart1"/>
    <dgm:cxn modelId="{E87DD01F-02E5-4ECD-AE30-EA8A194ED397}" type="presParOf" srcId="{B769E58F-1BCF-41D0-BB5F-0AE8ADA53BC9}" destId="{6E15CAB7-CC7B-4445-8AAA-3967256AEF29}" srcOrd="1" destOrd="0" presId="urn:microsoft.com/office/officeart/2005/8/layout/orgChart1"/>
    <dgm:cxn modelId="{4E1429DC-C9CC-499C-B648-C7C0110E16D9}" type="presParOf" srcId="{F35B9DDC-A2A1-40B6-8432-BF0C3021847F}" destId="{227BA2F6-F402-413E-B1C4-DA4EAF39F8B4}" srcOrd="1" destOrd="0" presId="urn:microsoft.com/office/officeart/2005/8/layout/orgChart1"/>
    <dgm:cxn modelId="{A48EAE7C-69CA-4FDE-AE9D-9A08AFB44C2E}" type="presParOf" srcId="{227BA2F6-F402-413E-B1C4-DA4EAF39F8B4}" destId="{40B61306-D356-4278-B364-5E1112418DAA}" srcOrd="0" destOrd="0" presId="urn:microsoft.com/office/officeart/2005/8/layout/orgChart1"/>
    <dgm:cxn modelId="{5F97866E-C2F5-409D-8A49-2E638FB3323C}" type="presParOf" srcId="{227BA2F6-F402-413E-B1C4-DA4EAF39F8B4}" destId="{4DEF2396-41CD-4A30-B5A7-2EC89CFC9CEA}" srcOrd="1" destOrd="0" presId="urn:microsoft.com/office/officeart/2005/8/layout/orgChart1"/>
    <dgm:cxn modelId="{4254179F-BEEA-4A3B-A055-438C2860F0B7}" type="presParOf" srcId="{4DEF2396-41CD-4A30-B5A7-2EC89CFC9CEA}" destId="{6481A43C-9A54-4670-A59F-F1AE5F65CDE0}" srcOrd="0" destOrd="0" presId="urn:microsoft.com/office/officeart/2005/8/layout/orgChart1"/>
    <dgm:cxn modelId="{BC37F10C-95CB-45E4-BAE3-40125080DC6E}" type="presParOf" srcId="{6481A43C-9A54-4670-A59F-F1AE5F65CDE0}" destId="{C2CA29CB-F09B-4A87-AA4D-C42741CB918D}" srcOrd="0" destOrd="0" presId="urn:microsoft.com/office/officeart/2005/8/layout/orgChart1"/>
    <dgm:cxn modelId="{60F213E2-BF82-4C16-97E3-2B1E4E165755}" type="presParOf" srcId="{6481A43C-9A54-4670-A59F-F1AE5F65CDE0}" destId="{6984C40F-6099-4634-BDCB-A74865F854C9}" srcOrd="1" destOrd="0" presId="urn:microsoft.com/office/officeart/2005/8/layout/orgChart1"/>
    <dgm:cxn modelId="{EC151451-581D-4ED3-9E5A-EFE778E60C59}" type="presParOf" srcId="{4DEF2396-41CD-4A30-B5A7-2EC89CFC9CEA}" destId="{35AD10CE-9BCD-4917-B788-85D40B452FA7}" srcOrd="1" destOrd="0" presId="urn:microsoft.com/office/officeart/2005/8/layout/orgChart1"/>
    <dgm:cxn modelId="{36BDB8A5-5059-476F-A3E4-4AB6462EE0BF}" type="presParOf" srcId="{4DEF2396-41CD-4A30-B5A7-2EC89CFC9CEA}" destId="{61871190-1A54-46AB-AD1E-7EC1AC088352}" srcOrd="2" destOrd="0" presId="urn:microsoft.com/office/officeart/2005/8/layout/orgChart1"/>
    <dgm:cxn modelId="{6A731DEB-E96E-418A-AFA8-654F97FB39CB}" type="presParOf" srcId="{227BA2F6-F402-413E-B1C4-DA4EAF39F8B4}" destId="{2C5D0A8F-1FA3-41ED-8E22-469EA1CD2E94}" srcOrd="2" destOrd="0" presId="urn:microsoft.com/office/officeart/2005/8/layout/orgChart1"/>
    <dgm:cxn modelId="{EBC83BF4-E3C7-450D-859A-EECC812CCFEC}" type="presParOf" srcId="{227BA2F6-F402-413E-B1C4-DA4EAF39F8B4}" destId="{FADCB137-0026-43D1-9156-1D8C93435AD0}" srcOrd="3" destOrd="0" presId="urn:microsoft.com/office/officeart/2005/8/layout/orgChart1"/>
    <dgm:cxn modelId="{A124A645-1DB6-4AC3-928C-8701C9637D73}" type="presParOf" srcId="{FADCB137-0026-43D1-9156-1D8C93435AD0}" destId="{F04B42CE-05C8-4D2A-A36A-B883336FDDA3}" srcOrd="0" destOrd="0" presId="urn:microsoft.com/office/officeart/2005/8/layout/orgChart1"/>
    <dgm:cxn modelId="{3ED2D784-FA70-4182-A366-1D726D71FAA4}" type="presParOf" srcId="{F04B42CE-05C8-4D2A-A36A-B883336FDDA3}" destId="{22EB00D3-A9F8-4B0C-8CE9-5E3C263BE60A}" srcOrd="0" destOrd="0" presId="urn:microsoft.com/office/officeart/2005/8/layout/orgChart1"/>
    <dgm:cxn modelId="{E8479EC2-650C-4304-8000-807ACC5B9AF5}" type="presParOf" srcId="{F04B42CE-05C8-4D2A-A36A-B883336FDDA3}" destId="{4765AC85-4F1F-4537-8856-DB1FBB671B05}" srcOrd="1" destOrd="0" presId="urn:microsoft.com/office/officeart/2005/8/layout/orgChart1"/>
    <dgm:cxn modelId="{61C31026-EAB5-44AE-A2EB-B1EF904FE641}" type="presParOf" srcId="{FADCB137-0026-43D1-9156-1D8C93435AD0}" destId="{A00FBCF9-09D9-4040-9700-784FB2C4A1DF}" srcOrd="1" destOrd="0" presId="urn:microsoft.com/office/officeart/2005/8/layout/orgChart1"/>
    <dgm:cxn modelId="{7BE3F5A1-447B-4D77-A234-2FFA63AC673E}" type="presParOf" srcId="{FADCB137-0026-43D1-9156-1D8C93435AD0}" destId="{09305D9E-6D53-497C-9F3D-C0E53952DED1}" srcOrd="2" destOrd="0" presId="urn:microsoft.com/office/officeart/2005/8/layout/orgChart1"/>
    <dgm:cxn modelId="{19DE8778-F729-49D8-B861-6E80A0BAA2AD}" type="presParOf" srcId="{F35B9DDC-A2A1-40B6-8432-BF0C3021847F}" destId="{F6382731-44DC-41D3-83BF-5F6D75E13FA9}" srcOrd="2" destOrd="0" presId="urn:microsoft.com/office/officeart/2005/8/layout/orgChart1"/>
    <dgm:cxn modelId="{561483E1-0F52-4D9B-8825-38A048B3C118}" type="presParOf" srcId="{32BB8492-CCE2-4C7F-B85B-C139903CCECF}" destId="{AF7DFAB2-598E-4A6F-8006-9FF933C3A3F7}" srcOrd="2" destOrd="0" presId="urn:microsoft.com/office/officeart/2005/8/layout/orgChart1"/>
    <dgm:cxn modelId="{90117723-3D62-4F44-9514-2BA1842C6F7F}" type="presParOf" srcId="{3B19DD52-BA18-4922-AB6D-3589DE7CDD28}" destId="{02541779-FFF5-4676-A43B-7DB3DBF5ED6F}" srcOrd="2" destOrd="0" presId="urn:microsoft.com/office/officeart/2005/8/layout/orgChart1"/>
    <dgm:cxn modelId="{D62EF678-FEB5-4C79-B8C7-F5271DC71420}" type="presParOf" srcId="{3B19DD52-BA18-4922-AB6D-3589DE7CDD28}" destId="{3DA64AD7-313A-40AC-9FE5-016C8B419C1D}" srcOrd="3" destOrd="0" presId="urn:microsoft.com/office/officeart/2005/8/layout/orgChart1"/>
    <dgm:cxn modelId="{EFFBCD6C-DBC1-4EF7-B684-85DE8FB10C60}" type="presParOf" srcId="{3DA64AD7-313A-40AC-9FE5-016C8B419C1D}" destId="{8538FFA3-1255-4A3F-BA99-C0F7BC888FFC}" srcOrd="0" destOrd="0" presId="urn:microsoft.com/office/officeart/2005/8/layout/orgChart1"/>
    <dgm:cxn modelId="{0579D25A-3036-489F-810E-C3311048CEDC}" type="presParOf" srcId="{8538FFA3-1255-4A3F-BA99-C0F7BC888FFC}" destId="{5E1E5D63-72C7-45E5-8FDE-C3A9025D42DD}" srcOrd="0" destOrd="0" presId="urn:microsoft.com/office/officeart/2005/8/layout/orgChart1"/>
    <dgm:cxn modelId="{D838B69B-8F41-4AA6-A9B2-BF30876341F1}" type="presParOf" srcId="{8538FFA3-1255-4A3F-BA99-C0F7BC888FFC}" destId="{FEC816EC-5A3B-4435-AC1C-A8985C39D015}" srcOrd="1" destOrd="0" presId="urn:microsoft.com/office/officeart/2005/8/layout/orgChart1"/>
    <dgm:cxn modelId="{8D0D73C5-2F55-44C4-921C-390CC2F27C1A}" type="presParOf" srcId="{3DA64AD7-313A-40AC-9FE5-016C8B419C1D}" destId="{518696C4-BDB0-438B-AF82-20EBD1E3FAFC}" srcOrd="1" destOrd="0" presId="urn:microsoft.com/office/officeart/2005/8/layout/orgChart1"/>
    <dgm:cxn modelId="{2411804C-C94E-414C-BB0D-C6C818B1BB0D}" type="presParOf" srcId="{518696C4-BDB0-438B-AF82-20EBD1E3FAFC}" destId="{C8549EC8-A62F-4627-8708-C5A33921A5AE}" srcOrd="0" destOrd="0" presId="urn:microsoft.com/office/officeart/2005/8/layout/orgChart1"/>
    <dgm:cxn modelId="{D8DD459B-17CA-46F0-8A4E-EB62B98076F0}" type="presParOf" srcId="{518696C4-BDB0-438B-AF82-20EBD1E3FAFC}" destId="{1FDA2768-9473-44E2-9927-EF89251BDB07}" srcOrd="1" destOrd="0" presId="urn:microsoft.com/office/officeart/2005/8/layout/orgChart1"/>
    <dgm:cxn modelId="{A5575B03-DBCF-4358-8E3A-3DB5E33B35B0}" type="presParOf" srcId="{1FDA2768-9473-44E2-9927-EF89251BDB07}" destId="{0C5155FB-DEEE-4621-9FEC-E0655C99F244}" srcOrd="0" destOrd="0" presId="urn:microsoft.com/office/officeart/2005/8/layout/orgChart1"/>
    <dgm:cxn modelId="{F68DC979-ABB5-4779-87D4-EDC7A393C955}" type="presParOf" srcId="{0C5155FB-DEEE-4621-9FEC-E0655C99F244}" destId="{B4E57727-519D-4075-B869-F61793EA23E3}" srcOrd="0" destOrd="0" presId="urn:microsoft.com/office/officeart/2005/8/layout/orgChart1"/>
    <dgm:cxn modelId="{78342254-BA8C-4BE5-9C8A-A42532A197B6}" type="presParOf" srcId="{0C5155FB-DEEE-4621-9FEC-E0655C99F244}" destId="{2FDB6418-A65F-47E8-AB9B-A91949D03DF6}" srcOrd="1" destOrd="0" presId="urn:microsoft.com/office/officeart/2005/8/layout/orgChart1"/>
    <dgm:cxn modelId="{013B8AAD-842D-4B9B-A481-C5B4FD0FEF24}" type="presParOf" srcId="{1FDA2768-9473-44E2-9927-EF89251BDB07}" destId="{708CBFCF-53FF-4504-8DD4-39E1121E5A40}" srcOrd="1" destOrd="0" presId="urn:microsoft.com/office/officeart/2005/8/layout/orgChart1"/>
    <dgm:cxn modelId="{B1E9FD59-E324-454C-BA22-77EC72D0BBBA}" type="presParOf" srcId="{708CBFCF-53FF-4504-8DD4-39E1121E5A40}" destId="{559D1561-CDEE-432B-810C-EBF6F97C8B0A}" srcOrd="0" destOrd="0" presId="urn:microsoft.com/office/officeart/2005/8/layout/orgChart1"/>
    <dgm:cxn modelId="{0A6CF197-BE31-4174-B8AE-63CE7EF84034}" type="presParOf" srcId="{708CBFCF-53FF-4504-8DD4-39E1121E5A40}" destId="{5CBD21F2-1FAC-4269-8345-E82FC968095C}" srcOrd="1" destOrd="0" presId="urn:microsoft.com/office/officeart/2005/8/layout/orgChart1"/>
    <dgm:cxn modelId="{524F5EBB-EC53-4401-9F70-00E73FBF7F51}" type="presParOf" srcId="{5CBD21F2-1FAC-4269-8345-E82FC968095C}" destId="{45298328-DE44-4EB8-9871-B1A34F87DF8F}" srcOrd="0" destOrd="0" presId="urn:microsoft.com/office/officeart/2005/8/layout/orgChart1"/>
    <dgm:cxn modelId="{A8CD0C8B-39AB-4A0C-B1C8-05C7542F94D8}" type="presParOf" srcId="{45298328-DE44-4EB8-9871-B1A34F87DF8F}" destId="{D4FE6615-9B8F-41DC-89F3-B0A9D1B90C5D}" srcOrd="0" destOrd="0" presId="urn:microsoft.com/office/officeart/2005/8/layout/orgChart1"/>
    <dgm:cxn modelId="{289CD677-A7AE-47D4-B42C-1782629A973E}" type="presParOf" srcId="{45298328-DE44-4EB8-9871-B1A34F87DF8F}" destId="{4509414C-01ED-4E67-AD0D-C85F86F84163}" srcOrd="1" destOrd="0" presId="urn:microsoft.com/office/officeart/2005/8/layout/orgChart1"/>
    <dgm:cxn modelId="{C896C4A0-7149-491B-BF9A-E9A3FB72FA16}" type="presParOf" srcId="{5CBD21F2-1FAC-4269-8345-E82FC968095C}" destId="{E8659950-6598-4A66-AB38-4AE76ABCB437}" srcOrd="1" destOrd="0" presId="urn:microsoft.com/office/officeart/2005/8/layout/orgChart1"/>
    <dgm:cxn modelId="{7DE5DA59-F96B-4BE1-9654-70E34B0D38D0}" type="presParOf" srcId="{E8659950-6598-4A66-AB38-4AE76ABCB437}" destId="{A3E634A2-F364-4495-9966-266DE2EDB110}" srcOrd="0" destOrd="0" presId="urn:microsoft.com/office/officeart/2005/8/layout/orgChart1"/>
    <dgm:cxn modelId="{38EDBB7F-60EC-499C-BF14-19AC2A13C523}" type="presParOf" srcId="{E8659950-6598-4A66-AB38-4AE76ABCB437}" destId="{F20948DE-343D-49C1-B7A9-6C49F325631D}" srcOrd="1" destOrd="0" presId="urn:microsoft.com/office/officeart/2005/8/layout/orgChart1"/>
    <dgm:cxn modelId="{127A1D0A-64B2-4AAB-B895-3153D241DE7F}" type="presParOf" srcId="{F20948DE-343D-49C1-B7A9-6C49F325631D}" destId="{2DC36AC0-66A3-416D-AE68-222961FC1AF9}" srcOrd="0" destOrd="0" presId="urn:microsoft.com/office/officeart/2005/8/layout/orgChart1"/>
    <dgm:cxn modelId="{B22AEF22-00C7-4AD1-BBE1-B1C4A8AA497D}" type="presParOf" srcId="{2DC36AC0-66A3-416D-AE68-222961FC1AF9}" destId="{DFFAAADF-0BA6-4D87-90D8-F68201312B16}" srcOrd="0" destOrd="0" presId="urn:microsoft.com/office/officeart/2005/8/layout/orgChart1"/>
    <dgm:cxn modelId="{66A02B2E-A134-475B-8461-927EC769870A}" type="presParOf" srcId="{2DC36AC0-66A3-416D-AE68-222961FC1AF9}" destId="{63E41CB5-7D55-47A3-A474-D39A7F054204}" srcOrd="1" destOrd="0" presId="urn:microsoft.com/office/officeart/2005/8/layout/orgChart1"/>
    <dgm:cxn modelId="{2C855C32-9418-4053-909A-3BF0BE5D8DDE}" type="presParOf" srcId="{F20948DE-343D-49C1-B7A9-6C49F325631D}" destId="{857D89B6-AE47-4A02-BE9E-995D268A6A44}" srcOrd="1" destOrd="0" presId="urn:microsoft.com/office/officeart/2005/8/layout/orgChart1"/>
    <dgm:cxn modelId="{3BB4C47F-0D9C-491E-84E0-2008CC38F429}" type="presParOf" srcId="{F20948DE-343D-49C1-B7A9-6C49F325631D}" destId="{21D5678B-7D26-4934-8A06-146DF8B6AB50}" srcOrd="2" destOrd="0" presId="urn:microsoft.com/office/officeart/2005/8/layout/orgChart1"/>
    <dgm:cxn modelId="{D6DA9B5C-8D89-461A-8B94-F003320E8631}" type="presParOf" srcId="{E8659950-6598-4A66-AB38-4AE76ABCB437}" destId="{FB9709A9-2B1A-4C99-AF64-9ACBBDB93308}" srcOrd="2" destOrd="0" presId="urn:microsoft.com/office/officeart/2005/8/layout/orgChart1"/>
    <dgm:cxn modelId="{6EDD9704-7085-4FCB-A336-23160260A487}" type="presParOf" srcId="{E8659950-6598-4A66-AB38-4AE76ABCB437}" destId="{6DFE6319-AF26-4175-9D53-AFC9217F33C8}" srcOrd="3" destOrd="0" presId="urn:microsoft.com/office/officeart/2005/8/layout/orgChart1"/>
    <dgm:cxn modelId="{E75B5A27-5833-4955-8145-39EAC0F6EF94}" type="presParOf" srcId="{6DFE6319-AF26-4175-9D53-AFC9217F33C8}" destId="{33CD512E-D4FC-4643-B342-79B256CA9A8A}" srcOrd="0" destOrd="0" presId="urn:microsoft.com/office/officeart/2005/8/layout/orgChart1"/>
    <dgm:cxn modelId="{0299FEFF-5B35-4464-B398-BEC00BF6DE5E}" type="presParOf" srcId="{33CD512E-D4FC-4643-B342-79B256CA9A8A}" destId="{EA05FB52-74F4-46CC-846A-78ED33D329D4}" srcOrd="0" destOrd="0" presId="urn:microsoft.com/office/officeart/2005/8/layout/orgChart1"/>
    <dgm:cxn modelId="{D9845260-FD52-4B40-A90B-751F4A986319}" type="presParOf" srcId="{33CD512E-D4FC-4643-B342-79B256CA9A8A}" destId="{21CEC0CA-B8FD-4410-8CD9-F209726C3182}" srcOrd="1" destOrd="0" presId="urn:microsoft.com/office/officeart/2005/8/layout/orgChart1"/>
    <dgm:cxn modelId="{7BA1F91E-400E-4405-96C4-9622EAD5FB59}" type="presParOf" srcId="{6DFE6319-AF26-4175-9D53-AFC9217F33C8}" destId="{3107D0EF-31F1-4DBF-88A7-EA108362E8F6}" srcOrd="1" destOrd="0" presId="urn:microsoft.com/office/officeart/2005/8/layout/orgChart1"/>
    <dgm:cxn modelId="{8EE7190B-CE45-474B-9955-ADE55EE91257}" type="presParOf" srcId="{6DFE6319-AF26-4175-9D53-AFC9217F33C8}" destId="{7173FB7D-93C7-4932-AAC7-110FC40A0D08}" srcOrd="2" destOrd="0" presId="urn:microsoft.com/office/officeart/2005/8/layout/orgChart1"/>
    <dgm:cxn modelId="{EDC56D63-B54B-4846-8007-CCF89E8B5BE4}" type="presParOf" srcId="{5CBD21F2-1FAC-4269-8345-E82FC968095C}" destId="{1EEE317F-DD5E-4D50-8629-F12F50C1501A}" srcOrd="2" destOrd="0" presId="urn:microsoft.com/office/officeart/2005/8/layout/orgChart1"/>
    <dgm:cxn modelId="{3166F107-8B21-41C2-BFCD-F0C759E03B5A}" type="presParOf" srcId="{708CBFCF-53FF-4504-8DD4-39E1121E5A40}" destId="{1AD6E7F5-00E1-4E94-BE18-7C90BFF93099}" srcOrd="2" destOrd="0" presId="urn:microsoft.com/office/officeart/2005/8/layout/orgChart1"/>
    <dgm:cxn modelId="{D538E50D-358D-44B4-9A93-C5377B2493CD}" type="presParOf" srcId="{708CBFCF-53FF-4504-8DD4-39E1121E5A40}" destId="{38088998-F9E9-46A3-929A-B24FFF81090B}" srcOrd="3" destOrd="0" presId="urn:microsoft.com/office/officeart/2005/8/layout/orgChart1"/>
    <dgm:cxn modelId="{38D2E056-B358-412F-AB0D-C8ACABE9D86B}" type="presParOf" srcId="{38088998-F9E9-46A3-929A-B24FFF81090B}" destId="{1DEA23DE-946C-4089-A241-51071B5A8A75}" srcOrd="0" destOrd="0" presId="urn:microsoft.com/office/officeart/2005/8/layout/orgChart1"/>
    <dgm:cxn modelId="{62B316B3-566E-47DB-BA6D-3DD546C4FDA9}" type="presParOf" srcId="{1DEA23DE-946C-4089-A241-51071B5A8A75}" destId="{19262452-EBE6-4D93-8AA9-8ED384F4DDE1}" srcOrd="0" destOrd="0" presId="urn:microsoft.com/office/officeart/2005/8/layout/orgChart1"/>
    <dgm:cxn modelId="{769239F3-2B57-45B1-BE33-DE8E80F4ADAF}" type="presParOf" srcId="{1DEA23DE-946C-4089-A241-51071B5A8A75}" destId="{1381CED1-39B0-4AED-8BCE-8D4308E2D610}" srcOrd="1" destOrd="0" presId="urn:microsoft.com/office/officeart/2005/8/layout/orgChart1"/>
    <dgm:cxn modelId="{9237A86A-F01D-474B-A515-10887A2AD3B3}" type="presParOf" srcId="{38088998-F9E9-46A3-929A-B24FFF81090B}" destId="{D448480B-E32F-4F30-A389-61AF8589B440}" srcOrd="1" destOrd="0" presId="urn:microsoft.com/office/officeart/2005/8/layout/orgChart1"/>
    <dgm:cxn modelId="{62D979E6-38D1-4719-8065-5226ADAB9ECB}" type="presParOf" srcId="{D448480B-E32F-4F30-A389-61AF8589B440}" destId="{850F3C19-5176-4136-B7BB-55550C636209}" srcOrd="0" destOrd="0" presId="urn:microsoft.com/office/officeart/2005/8/layout/orgChart1"/>
    <dgm:cxn modelId="{0197C3EA-BE78-48FC-9A0C-B0374803CFC0}" type="presParOf" srcId="{D448480B-E32F-4F30-A389-61AF8589B440}" destId="{E31D5916-6322-4640-9755-6D574355701F}" srcOrd="1" destOrd="0" presId="urn:microsoft.com/office/officeart/2005/8/layout/orgChart1"/>
    <dgm:cxn modelId="{5F8E7821-A859-415D-ADB9-A15C195A7BD2}" type="presParOf" srcId="{E31D5916-6322-4640-9755-6D574355701F}" destId="{C1C8CBD8-6C47-4A88-B3F4-56DA03FCB251}" srcOrd="0" destOrd="0" presId="urn:microsoft.com/office/officeart/2005/8/layout/orgChart1"/>
    <dgm:cxn modelId="{E593A912-52E7-419D-A476-93DAB257C060}" type="presParOf" srcId="{C1C8CBD8-6C47-4A88-B3F4-56DA03FCB251}" destId="{64C89355-2B3D-46EE-A00F-B3214FAF0C13}" srcOrd="0" destOrd="0" presId="urn:microsoft.com/office/officeart/2005/8/layout/orgChart1"/>
    <dgm:cxn modelId="{6D3C877A-435E-44F0-9B0C-105EFB23CF29}" type="presParOf" srcId="{C1C8CBD8-6C47-4A88-B3F4-56DA03FCB251}" destId="{31283B78-7879-4D6A-9DDB-72EA19D6CE52}" srcOrd="1" destOrd="0" presId="urn:microsoft.com/office/officeart/2005/8/layout/orgChart1"/>
    <dgm:cxn modelId="{43F944F1-D578-48CD-ADF3-622C15377055}" type="presParOf" srcId="{E31D5916-6322-4640-9755-6D574355701F}" destId="{219D04DC-4857-4351-A536-5AF6A05D7158}" srcOrd="1" destOrd="0" presId="urn:microsoft.com/office/officeart/2005/8/layout/orgChart1"/>
    <dgm:cxn modelId="{3F95B9E6-B601-414A-8F8A-0F3B77FB270C}" type="presParOf" srcId="{E31D5916-6322-4640-9755-6D574355701F}" destId="{A4B885C7-983A-43EC-93A4-874D9ADFB678}" srcOrd="2" destOrd="0" presId="urn:microsoft.com/office/officeart/2005/8/layout/orgChart1"/>
    <dgm:cxn modelId="{520A1BB8-4656-4121-A929-6AFDEB3413E3}" type="presParOf" srcId="{D448480B-E32F-4F30-A389-61AF8589B440}" destId="{89A1F9F0-3AD7-4A8A-B846-0AB70571E90F}" srcOrd="2" destOrd="0" presId="urn:microsoft.com/office/officeart/2005/8/layout/orgChart1"/>
    <dgm:cxn modelId="{93085A42-2812-423F-A2C2-762E49644E0E}" type="presParOf" srcId="{D448480B-E32F-4F30-A389-61AF8589B440}" destId="{50716EE6-C9BA-4468-A4BB-33D53F6030E7}" srcOrd="3" destOrd="0" presId="urn:microsoft.com/office/officeart/2005/8/layout/orgChart1"/>
    <dgm:cxn modelId="{18D558DB-0478-4D57-A82C-620C75C16CCD}" type="presParOf" srcId="{50716EE6-C9BA-4468-A4BB-33D53F6030E7}" destId="{B368280C-FBB9-4841-95D8-A8EB5E13D3A6}" srcOrd="0" destOrd="0" presId="urn:microsoft.com/office/officeart/2005/8/layout/orgChart1"/>
    <dgm:cxn modelId="{96871622-8633-4585-9300-4945ACFD3A16}" type="presParOf" srcId="{B368280C-FBB9-4841-95D8-A8EB5E13D3A6}" destId="{BF35593B-6BA4-4DA7-9004-F2D7B7C0B6F1}" srcOrd="0" destOrd="0" presId="urn:microsoft.com/office/officeart/2005/8/layout/orgChart1"/>
    <dgm:cxn modelId="{6206C6A4-01B2-4C82-BE93-1E42B0A1BDB2}" type="presParOf" srcId="{B368280C-FBB9-4841-95D8-A8EB5E13D3A6}" destId="{E5B8E8A1-CC26-45D4-A017-22EE0ACD95E7}" srcOrd="1" destOrd="0" presId="urn:microsoft.com/office/officeart/2005/8/layout/orgChart1"/>
    <dgm:cxn modelId="{92FF5DEA-A33B-48FC-8B60-C1834836C21D}" type="presParOf" srcId="{50716EE6-C9BA-4468-A4BB-33D53F6030E7}" destId="{3B06E653-0A0F-40DE-9243-65CABE85C551}" srcOrd="1" destOrd="0" presId="urn:microsoft.com/office/officeart/2005/8/layout/orgChart1"/>
    <dgm:cxn modelId="{E06CD0DC-7532-411A-A519-E78F6F9627E6}" type="presParOf" srcId="{50716EE6-C9BA-4468-A4BB-33D53F6030E7}" destId="{D88927DD-96D0-42E6-8C8B-1F27C965C4AA}" srcOrd="2" destOrd="0" presId="urn:microsoft.com/office/officeart/2005/8/layout/orgChart1"/>
    <dgm:cxn modelId="{95B0BC7D-B210-479E-AA2D-75D246586FBA}" type="presParOf" srcId="{38088998-F9E9-46A3-929A-B24FFF81090B}" destId="{E27C7C5F-2385-4B4C-AC78-6CE2380FBEDE}" srcOrd="2" destOrd="0" presId="urn:microsoft.com/office/officeart/2005/8/layout/orgChart1"/>
    <dgm:cxn modelId="{5D3B1B8C-144A-42A5-BFF7-98E1C87245E3}" type="presParOf" srcId="{1FDA2768-9473-44E2-9927-EF89251BDB07}" destId="{654F5734-1B94-4A14-856D-BD485EDB4DAD}" srcOrd="2" destOrd="0" presId="urn:microsoft.com/office/officeart/2005/8/layout/orgChart1"/>
    <dgm:cxn modelId="{8EECFAC0-DF90-4383-AF18-200CB6EE25EF}" type="presParOf" srcId="{3DA64AD7-313A-40AC-9FE5-016C8B419C1D}" destId="{D16378E1-B076-4C22-B7C1-7A38C5786AA2}" srcOrd="2" destOrd="0" presId="urn:microsoft.com/office/officeart/2005/8/layout/orgChart1"/>
    <dgm:cxn modelId="{0A36C6FF-C09C-4B16-A15C-810877F7929C}" type="presParOf" srcId="{5D2F9C57-A0B3-403E-94E1-C90B02229E79}" destId="{DBB7789C-222C-430B-84B3-A8A103BAE5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F3D84-5ACC-4424-9F46-771C13FDD7A8}">
      <dsp:nvSpPr>
        <dsp:cNvPr id="0" name=""/>
        <dsp:cNvSpPr/>
      </dsp:nvSpPr>
      <dsp:spPr>
        <a:xfrm>
          <a:off x="0" y="299424"/>
          <a:ext cx="62281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77E40-014A-40A2-8BCC-7279E389023A}">
      <dsp:nvSpPr>
        <dsp:cNvPr id="0" name=""/>
        <dsp:cNvSpPr/>
      </dsp:nvSpPr>
      <dsp:spPr>
        <a:xfrm>
          <a:off x="313486" y="328870"/>
          <a:ext cx="5818668" cy="518048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787" tIns="0" rIns="16478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координує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діяльність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різних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клітин</a:t>
          </a:r>
          <a:r>
            <a:rPr lang="ru-RU" sz="1800" kern="1200" dirty="0" smtClean="0"/>
            <a:t>, тканин, </a:t>
          </a:r>
          <a:r>
            <a:rPr lang="ru-RU" sz="1800" kern="1200" dirty="0" err="1" smtClean="0"/>
            <a:t>органів</a:t>
          </a:r>
          <a:r>
            <a:rPr lang="ru-RU" sz="1800" kern="1200" dirty="0" smtClean="0"/>
            <a:t>, систем і </a:t>
          </a:r>
          <a:r>
            <a:rPr lang="ru-RU" sz="1800" kern="1200" dirty="0" err="1" smtClean="0"/>
            <a:t>апаратів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що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становлять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цілісний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організм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338775" y="354159"/>
        <a:ext cx="5768090" cy="467470"/>
      </dsp:txXfrm>
    </dsp:sp>
    <dsp:sp modelId="{76D0F4E6-AEEF-4305-B789-4C90B05217F7}">
      <dsp:nvSpPr>
        <dsp:cNvPr id="0" name=""/>
        <dsp:cNvSpPr/>
      </dsp:nvSpPr>
      <dsp:spPr>
        <a:xfrm>
          <a:off x="0" y="1554834"/>
          <a:ext cx="62281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44A24-C110-47E2-9CE7-15C206F67634}">
      <dsp:nvSpPr>
        <dsp:cNvPr id="0" name=""/>
        <dsp:cNvSpPr/>
      </dsp:nvSpPr>
      <dsp:spPr>
        <a:xfrm>
          <a:off x="313486" y="1173292"/>
          <a:ext cx="5824946" cy="92276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787" tIns="0" rIns="16478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регулює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функції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руху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травлення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дихання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виділення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кровообігу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лімфовідтоку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імунні</a:t>
          </a:r>
          <a:r>
            <a:rPr lang="ru-RU" sz="1800" kern="1200" dirty="0" smtClean="0"/>
            <a:t> (</a:t>
          </a:r>
          <a:r>
            <a:rPr lang="ru-RU" sz="1800" kern="1200" dirty="0" err="1" smtClean="0"/>
            <a:t>захисні</a:t>
          </a:r>
          <a:r>
            <a:rPr lang="ru-RU" sz="1800" kern="1200" dirty="0" smtClean="0"/>
            <a:t>) та </a:t>
          </a:r>
          <a:r>
            <a:rPr lang="ru-RU" sz="1800" kern="1200" dirty="0" err="1" smtClean="0"/>
            <a:t>метаболічні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процеси</a:t>
          </a:r>
          <a:r>
            <a:rPr lang="ru-RU" sz="1800" kern="1200" dirty="0" smtClean="0"/>
            <a:t> (</a:t>
          </a:r>
          <a:r>
            <a:rPr lang="ru-RU" sz="1800" kern="1200" dirty="0" err="1" smtClean="0"/>
            <a:t>обмін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речовин</a:t>
          </a:r>
          <a:r>
            <a:rPr lang="ru-RU" sz="1800" kern="1200" dirty="0" smtClean="0"/>
            <a:t>), </a:t>
          </a:r>
          <a:r>
            <a:rPr lang="ru-RU" sz="1800" kern="1200" dirty="0" err="1" smtClean="0"/>
            <a:t>які</a:t>
          </a:r>
          <a:r>
            <a:rPr lang="ru-RU" sz="1800" kern="1200" dirty="0" smtClean="0"/>
            <a:t>, в свою </a:t>
          </a:r>
          <a:r>
            <a:rPr lang="ru-RU" sz="1800" kern="1200" dirty="0" err="1" smtClean="0"/>
            <a:t>чергу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впливають</a:t>
          </a:r>
          <a:r>
            <a:rPr lang="ru-RU" sz="1800" kern="1200" dirty="0" smtClean="0"/>
            <a:t> на стан і </a:t>
          </a:r>
          <a:r>
            <a:rPr lang="ru-RU" sz="1800" kern="1200" dirty="0" err="1" smtClean="0"/>
            <a:t>діяльність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нервової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системи</a:t>
          </a:r>
          <a:endParaRPr lang="ru-RU" sz="1800" kern="1200" dirty="0"/>
        </a:p>
      </dsp:txBody>
      <dsp:txXfrm>
        <a:off x="358532" y="1218338"/>
        <a:ext cx="5734854" cy="832677"/>
      </dsp:txXfrm>
    </dsp:sp>
    <dsp:sp modelId="{0FFF00EB-E1AE-4AD6-9373-8A9BD77FC388}">
      <dsp:nvSpPr>
        <dsp:cNvPr id="0" name=""/>
        <dsp:cNvSpPr/>
      </dsp:nvSpPr>
      <dsp:spPr>
        <a:xfrm>
          <a:off x="0" y="2333283"/>
          <a:ext cx="62281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44B63-3297-492D-946C-1A269D3F4155}">
      <dsp:nvSpPr>
        <dsp:cNvPr id="0" name=""/>
        <dsp:cNvSpPr/>
      </dsp:nvSpPr>
      <dsp:spPr>
        <a:xfrm>
          <a:off x="385493" y="2422645"/>
          <a:ext cx="5655832" cy="44580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787" tIns="0" rIns="16478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забезпечує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зв'язок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всіх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частин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організму</a:t>
          </a:r>
          <a:r>
            <a:rPr lang="ru-RU" sz="1800" kern="1200" dirty="0" smtClean="0"/>
            <a:t> в </a:t>
          </a:r>
          <a:r>
            <a:rPr lang="ru-RU" sz="1800" kern="1200" dirty="0" err="1" smtClean="0"/>
            <a:t>єдине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ціле</a:t>
          </a:r>
          <a:endParaRPr lang="ru-RU" sz="1800" kern="1200" dirty="0"/>
        </a:p>
      </dsp:txBody>
      <dsp:txXfrm>
        <a:off x="407256" y="2444408"/>
        <a:ext cx="5612306" cy="402283"/>
      </dsp:txXfrm>
    </dsp:sp>
    <dsp:sp modelId="{39C7FB00-6C9D-4F1C-B3DC-0EC863146AF6}">
      <dsp:nvSpPr>
        <dsp:cNvPr id="0" name=""/>
        <dsp:cNvSpPr/>
      </dsp:nvSpPr>
      <dsp:spPr>
        <a:xfrm>
          <a:off x="0" y="3153769"/>
          <a:ext cx="62281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4E15F-D86D-4F75-8CF1-73F6641C7E0F}">
      <dsp:nvSpPr>
        <dsp:cNvPr id="0" name=""/>
        <dsp:cNvSpPr/>
      </dsp:nvSpPr>
      <dsp:spPr>
        <a:xfrm>
          <a:off x="313486" y="3120566"/>
          <a:ext cx="5769141" cy="487846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787" tIns="0" rIns="16478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здійснює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зв'язок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організму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із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зовнішнім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середовищем</a:t>
          </a:r>
          <a:endParaRPr lang="ru-RU" sz="1800" kern="1200" dirty="0"/>
        </a:p>
      </dsp:txBody>
      <dsp:txXfrm>
        <a:off x="337301" y="3144381"/>
        <a:ext cx="5721511" cy="440216"/>
      </dsp:txXfrm>
    </dsp:sp>
    <dsp:sp modelId="{1A0AB21F-901F-4D96-8333-E3EC59394AC6}">
      <dsp:nvSpPr>
        <dsp:cNvPr id="0" name=""/>
        <dsp:cNvSpPr/>
      </dsp:nvSpPr>
      <dsp:spPr>
        <a:xfrm>
          <a:off x="0" y="3933117"/>
          <a:ext cx="62281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1E94C-A020-4680-8BA9-68C474C0C25D}">
      <dsp:nvSpPr>
        <dsp:cNvPr id="0" name=""/>
        <dsp:cNvSpPr/>
      </dsp:nvSpPr>
      <dsp:spPr>
        <a:xfrm>
          <a:off x="281626" y="3934810"/>
          <a:ext cx="5946557" cy="446708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787" tIns="0" rIns="16478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є основою вищої нервової діяльності (психічних функцій)</a:t>
          </a:r>
          <a:endParaRPr lang="ru-RU" sz="1800" kern="1200" dirty="0"/>
        </a:p>
      </dsp:txBody>
      <dsp:txXfrm>
        <a:off x="303432" y="3956616"/>
        <a:ext cx="5902945" cy="403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5CF4D-5772-4685-9FAC-61F8AEF645A3}">
      <dsp:nvSpPr>
        <dsp:cNvPr id="0" name=""/>
        <dsp:cNvSpPr/>
      </dsp:nvSpPr>
      <dsp:spPr>
        <a:xfrm>
          <a:off x="6548923" y="1585743"/>
          <a:ext cx="1473926" cy="238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97"/>
              </a:lnTo>
              <a:lnTo>
                <a:pt x="1473926" y="119197"/>
              </a:lnTo>
              <a:lnTo>
                <a:pt x="1473926" y="2383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4B033-F7B1-4AB1-8919-0A80C149812F}">
      <dsp:nvSpPr>
        <dsp:cNvPr id="0" name=""/>
        <dsp:cNvSpPr/>
      </dsp:nvSpPr>
      <dsp:spPr>
        <a:xfrm>
          <a:off x="5986663" y="1585743"/>
          <a:ext cx="562259" cy="238394"/>
        </a:xfrm>
        <a:custGeom>
          <a:avLst/>
          <a:gdLst/>
          <a:ahLst/>
          <a:cxnLst/>
          <a:rect l="0" t="0" r="0" b="0"/>
          <a:pathLst>
            <a:path>
              <a:moveTo>
                <a:pt x="562259" y="0"/>
              </a:moveTo>
              <a:lnTo>
                <a:pt x="562259" y="119197"/>
              </a:lnTo>
              <a:lnTo>
                <a:pt x="0" y="119197"/>
              </a:lnTo>
              <a:lnTo>
                <a:pt x="0" y="2383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55835-E1D1-4527-BA84-BDE6DD414455}">
      <dsp:nvSpPr>
        <dsp:cNvPr id="0" name=""/>
        <dsp:cNvSpPr/>
      </dsp:nvSpPr>
      <dsp:spPr>
        <a:xfrm>
          <a:off x="4512737" y="1585743"/>
          <a:ext cx="2036186" cy="238394"/>
        </a:xfrm>
        <a:custGeom>
          <a:avLst/>
          <a:gdLst/>
          <a:ahLst/>
          <a:cxnLst/>
          <a:rect l="0" t="0" r="0" b="0"/>
          <a:pathLst>
            <a:path>
              <a:moveTo>
                <a:pt x="2036186" y="0"/>
              </a:moveTo>
              <a:lnTo>
                <a:pt x="2036186" y="119197"/>
              </a:lnTo>
              <a:lnTo>
                <a:pt x="0" y="119197"/>
              </a:lnTo>
              <a:lnTo>
                <a:pt x="0" y="2383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BE64B-B9F5-4F60-84EF-AB2374DE2C4F}">
      <dsp:nvSpPr>
        <dsp:cNvPr id="0" name=""/>
        <dsp:cNvSpPr/>
      </dsp:nvSpPr>
      <dsp:spPr>
        <a:xfrm>
          <a:off x="4264826" y="779742"/>
          <a:ext cx="2284096" cy="238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97"/>
              </a:lnTo>
              <a:lnTo>
                <a:pt x="2284096" y="119197"/>
              </a:lnTo>
              <a:lnTo>
                <a:pt x="2284096" y="2383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0BB1C-749F-4764-A752-B82E79482AD1}">
      <dsp:nvSpPr>
        <dsp:cNvPr id="0" name=""/>
        <dsp:cNvSpPr/>
      </dsp:nvSpPr>
      <dsp:spPr>
        <a:xfrm>
          <a:off x="1918497" y="1397065"/>
          <a:ext cx="990382" cy="238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97"/>
              </a:lnTo>
              <a:lnTo>
                <a:pt x="990382" y="119197"/>
              </a:lnTo>
              <a:lnTo>
                <a:pt x="990382" y="2383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D5740-5BE9-495B-8F05-F6FEF22C77B9}">
      <dsp:nvSpPr>
        <dsp:cNvPr id="0" name=""/>
        <dsp:cNvSpPr/>
      </dsp:nvSpPr>
      <dsp:spPr>
        <a:xfrm>
          <a:off x="874356" y="1397065"/>
          <a:ext cx="1044140" cy="238394"/>
        </a:xfrm>
        <a:custGeom>
          <a:avLst/>
          <a:gdLst/>
          <a:ahLst/>
          <a:cxnLst/>
          <a:rect l="0" t="0" r="0" b="0"/>
          <a:pathLst>
            <a:path>
              <a:moveTo>
                <a:pt x="1044140" y="0"/>
              </a:moveTo>
              <a:lnTo>
                <a:pt x="1044140" y="119197"/>
              </a:lnTo>
              <a:lnTo>
                <a:pt x="0" y="119197"/>
              </a:lnTo>
              <a:lnTo>
                <a:pt x="0" y="2383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C8345-BFA3-4973-A587-1F7F68A23B6B}">
      <dsp:nvSpPr>
        <dsp:cNvPr id="0" name=""/>
        <dsp:cNvSpPr/>
      </dsp:nvSpPr>
      <dsp:spPr>
        <a:xfrm>
          <a:off x="1918497" y="779742"/>
          <a:ext cx="2346329" cy="238394"/>
        </a:xfrm>
        <a:custGeom>
          <a:avLst/>
          <a:gdLst/>
          <a:ahLst/>
          <a:cxnLst/>
          <a:rect l="0" t="0" r="0" b="0"/>
          <a:pathLst>
            <a:path>
              <a:moveTo>
                <a:pt x="2346329" y="0"/>
              </a:moveTo>
              <a:lnTo>
                <a:pt x="2346329" y="119197"/>
              </a:lnTo>
              <a:lnTo>
                <a:pt x="0" y="119197"/>
              </a:lnTo>
              <a:lnTo>
                <a:pt x="0" y="2383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F9AC5-7121-4CE9-871F-ED4AB79F0EAA}">
      <dsp:nvSpPr>
        <dsp:cNvPr id="0" name=""/>
        <dsp:cNvSpPr/>
      </dsp:nvSpPr>
      <dsp:spPr>
        <a:xfrm>
          <a:off x="2379930" y="212136"/>
          <a:ext cx="3769792" cy="56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noProof="0" dirty="0" smtClean="0"/>
            <a:t>Нервова </a:t>
          </a:r>
          <a:r>
            <a:rPr lang="ru-RU" sz="3600" b="1" kern="1200" dirty="0" smtClean="0"/>
            <a:t>система </a:t>
          </a:r>
          <a:endParaRPr lang="ru-RU" sz="3600" b="1" kern="1200" dirty="0"/>
        </a:p>
      </dsp:txBody>
      <dsp:txXfrm>
        <a:off x="2379930" y="212136"/>
        <a:ext cx="3769792" cy="567606"/>
      </dsp:txXfrm>
    </dsp:sp>
    <dsp:sp modelId="{3E3A2206-F16E-48F3-B78D-4808861677DF}">
      <dsp:nvSpPr>
        <dsp:cNvPr id="0" name=""/>
        <dsp:cNvSpPr/>
      </dsp:nvSpPr>
      <dsp:spPr>
        <a:xfrm>
          <a:off x="318006" y="1018137"/>
          <a:ext cx="3200982" cy="3789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Центральна </a:t>
          </a:r>
          <a:r>
            <a:rPr lang="uk-UA" sz="1800" b="1" kern="1200" noProof="0" dirty="0" smtClean="0"/>
            <a:t>нервова</a:t>
          </a:r>
          <a:r>
            <a:rPr lang="ru-RU" sz="1800" b="1" kern="1200" dirty="0" smtClean="0"/>
            <a:t> система</a:t>
          </a:r>
          <a:endParaRPr lang="ru-RU" sz="1800" b="1" kern="1200" dirty="0"/>
        </a:p>
      </dsp:txBody>
      <dsp:txXfrm>
        <a:off x="318006" y="1018137"/>
        <a:ext cx="3200982" cy="378928"/>
      </dsp:txXfrm>
    </dsp:sp>
    <dsp:sp modelId="{FEED78ED-3B55-4D86-B57A-DB3E2ED97D2F}">
      <dsp:nvSpPr>
        <dsp:cNvPr id="0" name=""/>
        <dsp:cNvSpPr/>
      </dsp:nvSpPr>
      <dsp:spPr>
        <a:xfrm>
          <a:off x="3171" y="1635460"/>
          <a:ext cx="1742370" cy="4429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Спинний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мозок</a:t>
          </a:r>
          <a:r>
            <a:rPr lang="ru-RU" sz="1800" b="1" kern="1200" dirty="0" smtClean="0"/>
            <a:t> </a:t>
          </a:r>
          <a:endParaRPr lang="ru-RU" sz="1800" b="1" kern="1200" dirty="0"/>
        </a:p>
      </dsp:txBody>
      <dsp:txXfrm>
        <a:off x="3171" y="1635460"/>
        <a:ext cx="1742370" cy="442971"/>
      </dsp:txXfrm>
    </dsp:sp>
    <dsp:sp modelId="{3D012E77-E7D5-45B5-BD24-254477133706}">
      <dsp:nvSpPr>
        <dsp:cNvPr id="0" name=""/>
        <dsp:cNvSpPr/>
      </dsp:nvSpPr>
      <dsp:spPr>
        <a:xfrm>
          <a:off x="1983936" y="1635460"/>
          <a:ext cx="1849886" cy="4429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Головний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мозок</a:t>
          </a:r>
          <a:endParaRPr lang="ru-RU" sz="1800" b="1" kern="1200" dirty="0"/>
        </a:p>
      </dsp:txBody>
      <dsp:txXfrm>
        <a:off x="1983936" y="1635460"/>
        <a:ext cx="1849886" cy="442971"/>
      </dsp:txXfrm>
    </dsp:sp>
    <dsp:sp modelId="{C0AE473A-39D9-4CAD-8D6E-39F6D08B177B}">
      <dsp:nvSpPr>
        <dsp:cNvPr id="0" name=""/>
        <dsp:cNvSpPr/>
      </dsp:nvSpPr>
      <dsp:spPr>
        <a:xfrm>
          <a:off x="4886199" y="1018137"/>
          <a:ext cx="3325447" cy="5676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Периферична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нервова</a:t>
          </a:r>
          <a:r>
            <a:rPr lang="ru-RU" sz="1800" b="1" kern="1200" dirty="0" smtClean="0"/>
            <a:t> система</a:t>
          </a:r>
          <a:endParaRPr lang="ru-RU" sz="1800" b="1" kern="1200" dirty="0"/>
        </a:p>
      </dsp:txBody>
      <dsp:txXfrm>
        <a:off x="4886199" y="1018137"/>
        <a:ext cx="3325447" cy="567606"/>
      </dsp:txXfrm>
    </dsp:sp>
    <dsp:sp modelId="{C0F24FF9-DE87-4871-A6E0-26BCEAA5CAB2}">
      <dsp:nvSpPr>
        <dsp:cNvPr id="0" name=""/>
        <dsp:cNvSpPr/>
      </dsp:nvSpPr>
      <dsp:spPr>
        <a:xfrm>
          <a:off x="4072218" y="1824138"/>
          <a:ext cx="881038" cy="4039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Нерви</a:t>
          </a:r>
          <a:endParaRPr lang="ru-RU" sz="1800" b="1" kern="1200" dirty="0"/>
        </a:p>
      </dsp:txBody>
      <dsp:txXfrm>
        <a:off x="4072218" y="1824138"/>
        <a:ext cx="881038" cy="403937"/>
      </dsp:txXfrm>
    </dsp:sp>
    <dsp:sp modelId="{224C4D29-6F55-4160-A10E-BB9F22FF7016}">
      <dsp:nvSpPr>
        <dsp:cNvPr id="0" name=""/>
        <dsp:cNvSpPr/>
      </dsp:nvSpPr>
      <dsp:spPr>
        <a:xfrm>
          <a:off x="5191651" y="1824138"/>
          <a:ext cx="1590024" cy="4119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Нервові вузли</a:t>
          </a:r>
          <a:endParaRPr lang="ru-RU" sz="1800" b="1" kern="1200" dirty="0"/>
        </a:p>
      </dsp:txBody>
      <dsp:txXfrm>
        <a:off x="5191651" y="1824138"/>
        <a:ext cx="1590024" cy="411997"/>
      </dsp:txXfrm>
    </dsp:sp>
    <dsp:sp modelId="{5DFE6C66-6854-4206-8130-442CA6B657EA}">
      <dsp:nvSpPr>
        <dsp:cNvPr id="0" name=""/>
        <dsp:cNvSpPr/>
      </dsp:nvSpPr>
      <dsp:spPr>
        <a:xfrm>
          <a:off x="7020071" y="1824138"/>
          <a:ext cx="2005558" cy="4039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Нервові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закінчення</a:t>
          </a:r>
          <a:endParaRPr lang="ru-RU" sz="1800" b="1" kern="1200" dirty="0"/>
        </a:p>
      </dsp:txBody>
      <dsp:txXfrm>
        <a:off x="7020071" y="1824138"/>
        <a:ext cx="2005558" cy="403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1F9F0-3AD7-4A8A-B846-0AB70571E90F}">
      <dsp:nvSpPr>
        <dsp:cNvPr id="0" name=""/>
        <dsp:cNvSpPr/>
      </dsp:nvSpPr>
      <dsp:spPr>
        <a:xfrm>
          <a:off x="7109630" y="3022627"/>
          <a:ext cx="264552" cy="1186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189"/>
              </a:lnTo>
              <a:lnTo>
                <a:pt x="264552" y="118618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F3C19-5176-4136-B7BB-55550C636209}">
      <dsp:nvSpPr>
        <dsp:cNvPr id="0" name=""/>
        <dsp:cNvSpPr/>
      </dsp:nvSpPr>
      <dsp:spPr>
        <a:xfrm>
          <a:off x="7109630" y="3022627"/>
          <a:ext cx="264552" cy="466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365"/>
              </a:lnTo>
              <a:lnTo>
                <a:pt x="264552" y="4663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6E7F5-00E1-4E94-BE18-7C90BFF93099}">
      <dsp:nvSpPr>
        <dsp:cNvPr id="0" name=""/>
        <dsp:cNvSpPr/>
      </dsp:nvSpPr>
      <dsp:spPr>
        <a:xfrm>
          <a:off x="6739868" y="2302803"/>
          <a:ext cx="1075235" cy="212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52"/>
              </a:lnTo>
              <a:lnTo>
                <a:pt x="1075235" y="106452"/>
              </a:lnTo>
              <a:lnTo>
                <a:pt x="1075235" y="2129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709A9-2B1A-4C99-AF64-9ACBBDB93308}">
      <dsp:nvSpPr>
        <dsp:cNvPr id="0" name=""/>
        <dsp:cNvSpPr/>
      </dsp:nvSpPr>
      <dsp:spPr>
        <a:xfrm>
          <a:off x="4976548" y="3022627"/>
          <a:ext cx="290634" cy="1186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189"/>
              </a:lnTo>
              <a:lnTo>
                <a:pt x="290634" y="118618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634A2-F364-4495-9966-266DE2EDB110}">
      <dsp:nvSpPr>
        <dsp:cNvPr id="0" name=""/>
        <dsp:cNvSpPr/>
      </dsp:nvSpPr>
      <dsp:spPr>
        <a:xfrm>
          <a:off x="4976548" y="3022627"/>
          <a:ext cx="290634" cy="466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365"/>
              </a:lnTo>
              <a:lnTo>
                <a:pt x="290634" y="4663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D1561-CDEE-432B-810C-EBF6F97C8B0A}">
      <dsp:nvSpPr>
        <dsp:cNvPr id="0" name=""/>
        <dsp:cNvSpPr/>
      </dsp:nvSpPr>
      <dsp:spPr>
        <a:xfrm>
          <a:off x="5751574" y="2302803"/>
          <a:ext cx="988293" cy="212905"/>
        </a:xfrm>
        <a:custGeom>
          <a:avLst/>
          <a:gdLst/>
          <a:ahLst/>
          <a:cxnLst/>
          <a:rect l="0" t="0" r="0" b="0"/>
          <a:pathLst>
            <a:path>
              <a:moveTo>
                <a:pt x="988293" y="0"/>
              </a:moveTo>
              <a:lnTo>
                <a:pt x="988293" y="106452"/>
              </a:lnTo>
              <a:lnTo>
                <a:pt x="0" y="106452"/>
              </a:lnTo>
              <a:lnTo>
                <a:pt x="0" y="2129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49EC8-A62F-4627-8708-C5A33921A5AE}">
      <dsp:nvSpPr>
        <dsp:cNvPr id="0" name=""/>
        <dsp:cNvSpPr/>
      </dsp:nvSpPr>
      <dsp:spPr>
        <a:xfrm>
          <a:off x="6694148" y="1328080"/>
          <a:ext cx="91440" cy="2129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29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41779-FFF5-4676-A43B-7DB3DBF5ED6F}">
      <dsp:nvSpPr>
        <dsp:cNvPr id="0" name=""/>
        <dsp:cNvSpPr/>
      </dsp:nvSpPr>
      <dsp:spPr>
        <a:xfrm>
          <a:off x="4647252" y="509137"/>
          <a:ext cx="2092615" cy="212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52"/>
              </a:lnTo>
              <a:lnTo>
                <a:pt x="2092615" y="106452"/>
              </a:lnTo>
              <a:lnTo>
                <a:pt x="2092615" y="21290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D0A8F-1FA3-41ED-8E22-469EA1CD2E94}">
      <dsp:nvSpPr>
        <dsp:cNvPr id="0" name=""/>
        <dsp:cNvSpPr/>
      </dsp:nvSpPr>
      <dsp:spPr>
        <a:xfrm>
          <a:off x="745812" y="2295868"/>
          <a:ext cx="629876" cy="950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0246"/>
              </a:lnTo>
              <a:lnTo>
                <a:pt x="629876" y="9502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61306-D356-4278-B364-5E1112418DAA}">
      <dsp:nvSpPr>
        <dsp:cNvPr id="0" name=""/>
        <dsp:cNvSpPr/>
      </dsp:nvSpPr>
      <dsp:spPr>
        <a:xfrm>
          <a:off x="745812" y="2295868"/>
          <a:ext cx="629876" cy="37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175"/>
              </a:lnTo>
              <a:lnTo>
                <a:pt x="629876" y="3731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53EB4C-21C4-4E5E-81FA-A4506EE8452C}">
      <dsp:nvSpPr>
        <dsp:cNvPr id="0" name=""/>
        <dsp:cNvSpPr/>
      </dsp:nvSpPr>
      <dsp:spPr>
        <a:xfrm>
          <a:off x="2383074" y="1313055"/>
          <a:ext cx="91440" cy="2347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265"/>
              </a:lnTo>
              <a:lnTo>
                <a:pt x="47707" y="128265"/>
              </a:lnTo>
              <a:lnTo>
                <a:pt x="47707" y="23471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4A803-38C7-4E9B-9210-DACACDBAB35C}">
      <dsp:nvSpPr>
        <dsp:cNvPr id="0" name=""/>
        <dsp:cNvSpPr/>
      </dsp:nvSpPr>
      <dsp:spPr>
        <a:xfrm>
          <a:off x="2428794" y="509137"/>
          <a:ext cx="2218458" cy="212905"/>
        </a:xfrm>
        <a:custGeom>
          <a:avLst/>
          <a:gdLst/>
          <a:ahLst/>
          <a:cxnLst/>
          <a:rect l="0" t="0" r="0" b="0"/>
          <a:pathLst>
            <a:path>
              <a:moveTo>
                <a:pt x="2218458" y="0"/>
              </a:moveTo>
              <a:lnTo>
                <a:pt x="2218458" y="106452"/>
              </a:lnTo>
              <a:lnTo>
                <a:pt x="0" y="106452"/>
              </a:lnTo>
              <a:lnTo>
                <a:pt x="0" y="21290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09BC2-F0CE-4B98-B3DC-E2CE0D19037C}">
      <dsp:nvSpPr>
        <dsp:cNvPr id="0" name=""/>
        <dsp:cNvSpPr/>
      </dsp:nvSpPr>
      <dsp:spPr>
        <a:xfrm>
          <a:off x="2597861" y="2219"/>
          <a:ext cx="4098781" cy="50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/>
            <a:t>Нервова</a:t>
          </a:r>
          <a:r>
            <a:rPr lang="ru-RU" sz="4000" b="1" kern="1200" dirty="0" smtClean="0"/>
            <a:t> система </a:t>
          </a:r>
          <a:endParaRPr lang="ru-RU" sz="4000" b="1" kern="1200" dirty="0"/>
        </a:p>
      </dsp:txBody>
      <dsp:txXfrm>
        <a:off x="2597861" y="2219"/>
        <a:ext cx="4098781" cy="506918"/>
      </dsp:txXfrm>
    </dsp:sp>
    <dsp:sp modelId="{0656F63F-3C0A-49AF-BBFD-50B783CDE46A}">
      <dsp:nvSpPr>
        <dsp:cNvPr id="0" name=""/>
        <dsp:cNvSpPr/>
      </dsp:nvSpPr>
      <dsp:spPr>
        <a:xfrm>
          <a:off x="1083482" y="722043"/>
          <a:ext cx="2690622" cy="5910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Соматична</a:t>
          </a:r>
          <a:r>
            <a:rPr lang="ru-RU" sz="2000" b="1" kern="1200" dirty="0" smtClean="0"/>
            <a:t> (</a:t>
          </a:r>
          <a:r>
            <a:rPr lang="ru-RU" sz="2000" b="1" kern="1200" dirty="0" err="1" smtClean="0"/>
            <a:t>анімальна</a:t>
          </a:r>
          <a:r>
            <a:rPr lang="ru-RU" sz="2000" b="1" kern="1200" dirty="0" smtClean="0"/>
            <a:t>) </a:t>
          </a:r>
          <a:r>
            <a:rPr lang="ru-RU" sz="2000" b="1" kern="1200" dirty="0" err="1" smtClean="0"/>
            <a:t>нервова</a:t>
          </a:r>
          <a:r>
            <a:rPr lang="ru-RU" sz="2000" b="1" kern="1200" dirty="0" smtClean="0"/>
            <a:t> система</a:t>
          </a:r>
          <a:endParaRPr lang="ru-RU" sz="2000" b="1" kern="1200" dirty="0"/>
        </a:p>
      </dsp:txBody>
      <dsp:txXfrm>
        <a:off x="1083482" y="722043"/>
        <a:ext cx="2690622" cy="591011"/>
      </dsp:txXfrm>
    </dsp:sp>
    <dsp:sp modelId="{60B9A411-FA27-4824-BF33-6607A6BAF241}">
      <dsp:nvSpPr>
        <dsp:cNvPr id="0" name=""/>
        <dsp:cNvSpPr/>
      </dsp:nvSpPr>
      <dsp:spPr>
        <a:xfrm>
          <a:off x="324569" y="1547773"/>
          <a:ext cx="4212422" cy="7480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Іннервує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органи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соми</a:t>
          </a:r>
          <a:r>
            <a:rPr lang="ru-RU" sz="1600" b="1" kern="1200" dirty="0" smtClean="0"/>
            <a:t> (скелет, </a:t>
          </a:r>
          <a:r>
            <a:rPr lang="ru-RU" sz="1600" b="1" kern="1200" dirty="0" err="1" smtClean="0"/>
            <a:t>посмуговані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м'язи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шкіру</a:t>
          </a:r>
          <a:r>
            <a:rPr lang="ru-RU" sz="1600" b="1" kern="1200" dirty="0" smtClean="0"/>
            <a:t>), </a:t>
          </a:r>
          <a:r>
            <a:rPr lang="ru-RU" sz="1600" b="1" kern="1200" dirty="0" err="1" smtClean="0"/>
            <a:t>забезпечуючи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зв'язок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організму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із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зовнішнім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середовищем</a:t>
          </a:r>
          <a:r>
            <a:rPr lang="ru-RU" sz="1600" b="1" kern="1200" dirty="0" smtClean="0"/>
            <a:t> </a:t>
          </a:r>
          <a:endParaRPr lang="ru-RU" sz="1600" b="1" kern="1200" dirty="0"/>
        </a:p>
      </dsp:txBody>
      <dsp:txXfrm>
        <a:off x="324569" y="1547773"/>
        <a:ext cx="4212422" cy="748095"/>
      </dsp:txXfrm>
    </dsp:sp>
    <dsp:sp modelId="{C2CA29CB-F09B-4A87-AA4D-C42741CB918D}">
      <dsp:nvSpPr>
        <dsp:cNvPr id="0" name=""/>
        <dsp:cNvSpPr/>
      </dsp:nvSpPr>
      <dsp:spPr>
        <a:xfrm>
          <a:off x="1375688" y="2486961"/>
          <a:ext cx="1861638" cy="3641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Центральний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відділ</a:t>
          </a:r>
          <a:r>
            <a:rPr lang="ru-RU" sz="1600" b="1" kern="1200" dirty="0" smtClean="0"/>
            <a:t> </a:t>
          </a:r>
          <a:endParaRPr lang="ru-RU" sz="1600" b="1" kern="1200" dirty="0"/>
        </a:p>
      </dsp:txBody>
      <dsp:txXfrm>
        <a:off x="1375688" y="2486961"/>
        <a:ext cx="1861638" cy="364165"/>
      </dsp:txXfrm>
    </dsp:sp>
    <dsp:sp modelId="{22EB00D3-A9F8-4B0C-8CE9-5E3C263BE60A}">
      <dsp:nvSpPr>
        <dsp:cNvPr id="0" name=""/>
        <dsp:cNvSpPr/>
      </dsp:nvSpPr>
      <dsp:spPr>
        <a:xfrm>
          <a:off x="1375688" y="3064032"/>
          <a:ext cx="2009688" cy="3641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Периферичний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відділ</a:t>
          </a:r>
          <a:endParaRPr lang="ru-RU" sz="1600" b="1" kern="1200" dirty="0"/>
        </a:p>
      </dsp:txBody>
      <dsp:txXfrm>
        <a:off x="1375688" y="3064032"/>
        <a:ext cx="2009688" cy="364165"/>
      </dsp:txXfrm>
    </dsp:sp>
    <dsp:sp modelId="{5E1E5D63-72C7-45E5-8FDE-C3A9025D42DD}">
      <dsp:nvSpPr>
        <dsp:cNvPr id="0" name=""/>
        <dsp:cNvSpPr/>
      </dsp:nvSpPr>
      <dsp:spPr>
        <a:xfrm>
          <a:off x="5268714" y="722043"/>
          <a:ext cx="2942307" cy="6060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Вегетативна</a:t>
          </a:r>
          <a:r>
            <a:rPr lang="ru-RU" sz="2000" b="1" kern="1200" dirty="0" smtClean="0"/>
            <a:t> (автономна) </a:t>
          </a:r>
          <a:r>
            <a:rPr lang="ru-RU" sz="2000" b="1" kern="1200" dirty="0" err="1" smtClean="0"/>
            <a:t>нервова</a:t>
          </a:r>
          <a:r>
            <a:rPr lang="ru-RU" sz="2000" b="1" kern="1200" dirty="0" smtClean="0"/>
            <a:t> система</a:t>
          </a:r>
          <a:endParaRPr lang="ru-RU" sz="2000" b="1" kern="1200" dirty="0"/>
        </a:p>
      </dsp:txBody>
      <dsp:txXfrm>
        <a:off x="5268714" y="722043"/>
        <a:ext cx="2942307" cy="606036"/>
      </dsp:txXfrm>
    </dsp:sp>
    <dsp:sp modelId="{B4E57727-519D-4075-B869-F61793EA23E3}">
      <dsp:nvSpPr>
        <dsp:cNvPr id="0" name=""/>
        <dsp:cNvSpPr/>
      </dsp:nvSpPr>
      <dsp:spPr>
        <a:xfrm>
          <a:off x="4747911" y="1540985"/>
          <a:ext cx="3983913" cy="7618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Іннервує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нутрощі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залози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гладенькі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м'язи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судини</a:t>
          </a:r>
          <a:r>
            <a:rPr lang="ru-RU" sz="1600" b="1" kern="1200" dirty="0" smtClean="0"/>
            <a:t> і </a:t>
          </a:r>
          <a:r>
            <a:rPr lang="ru-RU" sz="1600" b="1" kern="1200" dirty="0" err="1" smtClean="0"/>
            <a:t>серце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регулює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обмінні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процеси</a:t>
          </a:r>
          <a:r>
            <a:rPr lang="ru-RU" sz="1600" b="1" kern="1200" dirty="0" smtClean="0"/>
            <a:t> в </a:t>
          </a:r>
          <a:r>
            <a:rPr lang="ru-RU" sz="1600" b="1" kern="1200" dirty="0" err="1" smtClean="0"/>
            <a:t>усіх</a:t>
          </a:r>
          <a:r>
            <a:rPr lang="ru-RU" sz="1600" b="1" kern="1200" dirty="0" smtClean="0"/>
            <a:t> органах і тканинах</a:t>
          </a:r>
          <a:endParaRPr lang="ru-RU" sz="1600" b="1" kern="1200" dirty="0"/>
        </a:p>
      </dsp:txBody>
      <dsp:txXfrm>
        <a:off x="4747911" y="1540985"/>
        <a:ext cx="3983913" cy="761817"/>
      </dsp:txXfrm>
    </dsp:sp>
    <dsp:sp modelId="{D4FE6615-9B8F-41DC-89F3-B0A9D1B90C5D}">
      <dsp:nvSpPr>
        <dsp:cNvPr id="0" name=""/>
        <dsp:cNvSpPr/>
      </dsp:nvSpPr>
      <dsp:spPr>
        <a:xfrm>
          <a:off x="4782792" y="2515709"/>
          <a:ext cx="1937564" cy="5069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Симпатична </a:t>
          </a:r>
          <a:r>
            <a:rPr lang="ru-RU" sz="1600" b="1" kern="1200" dirty="0" err="1" smtClean="0"/>
            <a:t>нервова</a:t>
          </a:r>
          <a:r>
            <a:rPr lang="ru-RU" sz="1600" b="1" kern="1200" dirty="0" smtClean="0"/>
            <a:t> система</a:t>
          </a:r>
        </a:p>
      </dsp:txBody>
      <dsp:txXfrm>
        <a:off x="4782792" y="2515709"/>
        <a:ext cx="1937564" cy="506918"/>
      </dsp:txXfrm>
    </dsp:sp>
    <dsp:sp modelId="{DFFAAADF-0BA6-4D87-90D8-F68201312B16}">
      <dsp:nvSpPr>
        <dsp:cNvPr id="0" name=""/>
        <dsp:cNvSpPr/>
      </dsp:nvSpPr>
      <dsp:spPr>
        <a:xfrm>
          <a:off x="5267183" y="3235533"/>
          <a:ext cx="1348839" cy="5069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Центральний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відділ</a:t>
          </a:r>
          <a:r>
            <a:rPr lang="ru-RU" sz="1600" b="1" kern="1200" dirty="0" smtClean="0"/>
            <a:t> </a:t>
          </a:r>
          <a:endParaRPr lang="ru-RU" sz="1600" b="1" kern="1200" dirty="0"/>
        </a:p>
      </dsp:txBody>
      <dsp:txXfrm>
        <a:off x="5267183" y="3235533"/>
        <a:ext cx="1348839" cy="506918"/>
      </dsp:txXfrm>
    </dsp:sp>
    <dsp:sp modelId="{EA05FB52-74F4-46CC-846A-78ED33D329D4}">
      <dsp:nvSpPr>
        <dsp:cNvPr id="0" name=""/>
        <dsp:cNvSpPr/>
      </dsp:nvSpPr>
      <dsp:spPr>
        <a:xfrm>
          <a:off x="5267183" y="3955358"/>
          <a:ext cx="1429997" cy="5069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Периферичний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відділ</a:t>
          </a:r>
          <a:endParaRPr lang="ru-RU" sz="1600" b="1" kern="1200" dirty="0"/>
        </a:p>
      </dsp:txBody>
      <dsp:txXfrm>
        <a:off x="5267183" y="3955358"/>
        <a:ext cx="1429997" cy="506918"/>
      </dsp:txXfrm>
    </dsp:sp>
    <dsp:sp modelId="{19262452-EBE6-4D93-8AA9-8ED384F4DDE1}">
      <dsp:nvSpPr>
        <dsp:cNvPr id="0" name=""/>
        <dsp:cNvSpPr/>
      </dsp:nvSpPr>
      <dsp:spPr>
        <a:xfrm>
          <a:off x="6933262" y="2515709"/>
          <a:ext cx="1763681" cy="5069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Парасимпатична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нервова</a:t>
          </a:r>
          <a:r>
            <a:rPr lang="ru-RU" sz="1600" b="1" kern="1200" dirty="0" smtClean="0"/>
            <a:t> система</a:t>
          </a:r>
          <a:endParaRPr lang="ru-RU" sz="1600" b="1" kern="1200" dirty="0"/>
        </a:p>
      </dsp:txBody>
      <dsp:txXfrm>
        <a:off x="6933262" y="2515709"/>
        <a:ext cx="1763681" cy="506918"/>
      </dsp:txXfrm>
    </dsp:sp>
    <dsp:sp modelId="{64C89355-2B3D-46EE-A00F-B3214FAF0C13}">
      <dsp:nvSpPr>
        <dsp:cNvPr id="0" name=""/>
        <dsp:cNvSpPr/>
      </dsp:nvSpPr>
      <dsp:spPr>
        <a:xfrm>
          <a:off x="7374183" y="3235533"/>
          <a:ext cx="1287846" cy="5069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Центральний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відділ</a:t>
          </a:r>
          <a:r>
            <a:rPr lang="ru-RU" sz="1600" b="1" kern="1200" dirty="0" smtClean="0"/>
            <a:t> </a:t>
          </a:r>
          <a:endParaRPr lang="ru-RU" sz="1600" b="1" kern="1200" dirty="0"/>
        </a:p>
      </dsp:txBody>
      <dsp:txXfrm>
        <a:off x="7374183" y="3235533"/>
        <a:ext cx="1287846" cy="506918"/>
      </dsp:txXfrm>
    </dsp:sp>
    <dsp:sp modelId="{BF35593B-6BA4-4DA7-9004-F2D7B7C0B6F1}">
      <dsp:nvSpPr>
        <dsp:cNvPr id="0" name=""/>
        <dsp:cNvSpPr/>
      </dsp:nvSpPr>
      <dsp:spPr>
        <a:xfrm>
          <a:off x="7374183" y="3955358"/>
          <a:ext cx="1429997" cy="5069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Периферичний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відділ</a:t>
          </a:r>
          <a:endParaRPr lang="ru-RU" sz="1600" b="1" kern="1200" dirty="0"/>
        </a:p>
      </dsp:txBody>
      <dsp:txXfrm>
        <a:off x="7374183" y="3955358"/>
        <a:ext cx="1429997" cy="506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5BA2F-FBEA-49B7-BBE1-A6AE1F8E9EC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AAF23-E4AD-4ED6-ACD8-9888CD17E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58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AF23-E4AD-4ED6-ACD8-9888CD17E7E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09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9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6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0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6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5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4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9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7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8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3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6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51D1-14E0-4C71-BBD4-E6C7560ECD8C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6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1052736"/>
            <a:ext cx="5652120" cy="1944216"/>
          </a:xfrm>
        </p:spPr>
        <p:txBody>
          <a:bodyPr>
            <a:noAutofit/>
          </a:bodyPr>
          <a:lstStyle/>
          <a:p>
            <a:r>
              <a:rPr lang="uk-UA" sz="6000" b="1" i="1" dirty="0">
                <a:solidFill>
                  <a:srgbClr val="00B0F0"/>
                </a:solidFill>
              </a:rPr>
              <a:t>Тема:</a:t>
            </a:r>
            <a:r>
              <a:rPr lang="uk-UA" sz="6000" dirty="0">
                <a:solidFill>
                  <a:srgbClr val="00B0F0"/>
                </a:solidFill>
              </a:rPr>
              <a:t> </a:t>
            </a:r>
            <a:r>
              <a:rPr lang="uk-UA" sz="6000" b="1" dirty="0" smtClean="0">
                <a:ln w="38100">
                  <a:solidFill>
                    <a:srgbClr val="FFC000"/>
                  </a:solidFill>
                </a:ln>
                <a:solidFill>
                  <a:srgbClr val="00B0F0"/>
                </a:solidFill>
              </a:rPr>
              <a:t>Загальна</a:t>
            </a:r>
            <a:r>
              <a:rPr lang="uk-UA" sz="6000" b="1" dirty="0" smtClean="0">
                <a:ln w="38100">
                  <a:solidFill>
                    <a:srgbClr val="FFC000"/>
                  </a:solidFill>
                </a:ln>
                <a:solidFill>
                  <a:srgbClr val="00B0F0"/>
                </a:solidFill>
              </a:rPr>
              <a:t/>
            </a:r>
            <a:br>
              <a:rPr lang="uk-UA" sz="6000" b="1" dirty="0" smtClean="0">
                <a:ln w="38100">
                  <a:solidFill>
                    <a:srgbClr val="FFC000"/>
                  </a:solidFill>
                </a:ln>
                <a:solidFill>
                  <a:srgbClr val="00B0F0"/>
                </a:solidFill>
              </a:rPr>
            </a:br>
            <a:r>
              <a:rPr lang="uk-UA" sz="6000" b="1" dirty="0" smtClean="0">
                <a:ln w="38100">
                  <a:solidFill>
                    <a:srgbClr val="FFC000"/>
                  </a:solidFill>
                </a:ln>
                <a:solidFill>
                  <a:srgbClr val="00B0F0"/>
                </a:solidFill>
              </a:rPr>
              <a:t>неврологія</a:t>
            </a:r>
            <a:endParaRPr lang="ru-RU" sz="6000" dirty="0">
              <a:ln w="38100">
                <a:solidFill>
                  <a:srgbClr val="FFC000"/>
                </a:solidFill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" y="0"/>
            <a:ext cx="34850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3816424" cy="3494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23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887" y="620688"/>
            <a:ext cx="878497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dirty="0" smtClean="0"/>
              <a:t>Нейрони в нервовій системі, вступаючи в контакт один з одним, утворюють ланцюги, по яких передаються (рухаються) нервові імпульси. </a:t>
            </a:r>
          </a:p>
          <a:p>
            <a:pPr>
              <a:spcBef>
                <a:spcPts val="600"/>
              </a:spcBef>
            </a:pPr>
            <a:r>
              <a:rPr lang="uk-UA" sz="2000" dirty="0" smtClean="0"/>
              <a:t>Передача нервового імпульсу від одного нейрона до іншого відбувається в місцях їх контактів і забезпечується особливого роду утвореннями, які отримали назву </a:t>
            </a:r>
            <a:r>
              <a:rPr lang="uk-UA" sz="2000" b="1" dirty="0" err="1" smtClean="0"/>
              <a:t>міжнейронних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синапсів</a:t>
            </a:r>
            <a:r>
              <a:rPr lang="uk-UA" sz="2000" dirty="0" smtClean="0"/>
              <a:t>. </a:t>
            </a:r>
          </a:p>
          <a:p>
            <a:pPr>
              <a:spcBef>
                <a:spcPts val="600"/>
              </a:spcBef>
            </a:pPr>
            <a:r>
              <a:rPr lang="ru-RU" sz="2000" b="1" dirty="0"/>
              <a:t>Синапс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ділянка</a:t>
            </a:r>
            <a:r>
              <a:rPr lang="ru-RU" sz="2000" dirty="0"/>
              <a:t> </a:t>
            </a:r>
            <a:r>
              <a:rPr lang="ru-RU" sz="2000" dirty="0" err="1"/>
              <a:t>функціонального</a:t>
            </a:r>
            <a:r>
              <a:rPr lang="ru-RU" sz="2000" dirty="0"/>
              <a:t> контакту </a:t>
            </a:r>
            <a:r>
              <a:rPr lang="ru-RU" sz="2000" dirty="0" err="1"/>
              <a:t>між</a:t>
            </a:r>
            <a:r>
              <a:rPr lang="ru-RU" sz="2000" dirty="0"/>
              <a:t> аксональною мембраною одного нейрона і </a:t>
            </a:r>
            <a:r>
              <a:rPr lang="ru-RU" sz="2000" dirty="0" err="1"/>
              <a:t>ефекторною</a:t>
            </a:r>
            <a:r>
              <a:rPr lang="ru-RU" sz="2000" dirty="0"/>
              <a:t> </a:t>
            </a:r>
            <a:r>
              <a:rPr lang="ru-RU" sz="2000" dirty="0" err="1"/>
              <a:t>клітиною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мембраною </a:t>
            </a:r>
            <a:r>
              <a:rPr lang="ru-RU" sz="2000" dirty="0" err="1"/>
              <a:t>наступного</a:t>
            </a:r>
            <a:r>
              <a:rPr lang="ru-RU" sz="2000" dirty="0"/>
              <a:t> в </a:t>
            </a:r>
            <a:r>
              <a:rPr lang="ru-RU" sz="2000" dirty="0" err="1"/>
              <a:t>ланцюгу</a:t>
            </a:r>
            <a:r>
              <a:rPr lang="ru-RU" sz="2000" dirty="0"/>
              <a:t> нейрона</a:t>
            </a:r>
            <a:r>
              <a:rPr lang="ru-RU" sz="2000" dirty="0" smtClean="0"/>
              <a:t>.</a:t>
            </a:r>
            <a:endParaRPr lang="uk-UA" sz="2000" dirty="0" smtClean="0"/>
          </a:p>
        </p:txBody>
      </p:sp>
      <p:pic>
        <p:nvPicPr>
          <p:cNvPr id="4112" name="Picture 1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t="22230" r="6149" b="15091"/>
          <a:stretch/>
        </p:blipFill>
        <p:spPr bwMode="auto">
          <a:xfrm>
            <a:off x="34619" y="3251462"/>
            <a:ext cx="5833523" cy="34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128" y="4274"/>
            <a:ext cx="8229600" cy="688422"/>
          </a:xfrm>
        </p:spPr>
        <p:txBody>
          <a:bodyPr>
            <a:normAutofit fontScale="90000"/>
          </a:bodyPr>
          <a:lstStyle/>
          <a:p>
            <a:r>
              <a:rPr lang="uk-UA" b="1" dirty="0" err="1" smtClean="0"/>
              <a:t>Міжнейронні</a:t>
            </a:r>
            <a:r>
              <a:rPr lang="uk-UA" b="1" dirty="0" smtClean="0"/>
              <a:t> </a:t>
            </a:r>
            <a:r>
              <a:rPr lang="uk-UA" b="1" dirty="0" err="1" smtClean="0"/>
              <a:t>синапси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3212976"/>
            <a:ext cx="3275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uk-UA" sz="2000" dirty="0">
                <a:solidFill>
                  <a:prstClr val="black"/>
                </a:solidFill>
              </a:rPr>
              <a:t>Розрізняють </a:t>
            </a:r>
            <a:r>
              <a:rPr lang="uk-UA" sz="2000" dirty="0" err="1">
                <a:solidFill>
                  <a:prstClr val="black"/>
                </a:solidFill>
              </a:rPr>
              <a:t>синапси</a:t>
            </a:r>
            <a:r>
              <a:rPr lang="uk-UA" sz="2000" dirty="0">
                <a:solidFill>
                  <a:prstClr val="black"/>
                </a:solidFill>
              </a:rPr>
              <a:t> </a:t>
            </a:r>
            <a:r>
              <a:rPr lang="uk-UA" sz="2000" b="1" i="1" dirty="0" err="1" smtClean="0">
                <a:solidFill>
                  <a:prstClr val="black"/>
                </a:solidFill>
              </a:rPr>
              <a:t>аксо-соматичні</a:t>
            </a:r>
            <a:r>
              <a:rPr lang="uk-UA" sz="2000" b="1" dirty="0">
                <a:solidFill>
                  <a:prstClr val="black"/>
                </a:solidFill>
              </a:rPr>
              <a:t>,</a:t>
            </a:r>
            <a:r>
              <a:rPr lang="uk-UA" sz="2000" dirty="0">
                <a:solidFill>
                  <a:prstClr val="black"/>
                </a:solidFill>
              </a:rPr>
              <a:t> коли закінчення аксона одного нейрона утворюють контакти з тілом наступного, </a:t>
            </a:r>
            <a:r>
              <a:rPr lang="uk-UA" sz="2000" b="1" i="1" dirty="0" err="1" smtClean="0">
                <a:solidFill>
                  <a:prstClr val="black"/>
                </a:solidFill>
              </a:rPr>
              <a:t>аксо-дендричні</a:t>
            </a:r>
            <a:r>
              <a:rPr lang="uk-UA" sz="2000" dirty="0">
                <a:solidFill>
                  <a:prstClr val="black"/>
                </a:solidFill>
              </a:rPr>
              <a:t>, коли аксон вступає в контакт з дендритами іншого нейрона, і </a:t>
            </a:r>
            <a:r>
              <a:rPr lang="uk-UA" sz="2000" b="1" i="1" dirty="0" err="1" smtClean="0">
                <a:solidFill>
                  <a:prstClr val="black"/>
                </a:solidFill>
              </a:rPr>
              <a:t>аксо-аксональні</a:t>
            </a:r>
            <a:r>
              <a:rPr lang="uk-UA" sz="2000" dirty="0">
                <a:solidFill>
                  <a:prstClr val="black"/>
                </a:solidFill>
              </a:rPr>
              <a:t>, коли аксон вступає в контакт з аксоном іншого нейрона.</a:t>
            </a:r>
          </a:p>
        </p:txBody>
      </p:sp>
    </p:spTree>
    <p:extLst>
      <p:ext uri="{BB962C8B-B14F-4D97-AF65-F5344CB8AC3E}">
        <p14:creationId xmlns:p14="http://schemas.microsoft.com/office/powerpoint/2010/main" val="384501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1525" y="9524"/>
            <a:ext cx="4526979" cy="755180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/>
              <a:t>Будова </a:t>
            </a:r>
            <a:r>
              <a:rPr lang="uk-UA" sz="5400" b="1" dirty="0" err="1" smtClean="0"/>
              <a:t>синапса</a:t>
            </a:r>
            <a:endParaRPr lang="ru-RU" sz="5400" b="1" dirty="0"/>
          </a:p>
        </p:txBody>
      </p:sp>
      <p:pic>
        <p:nvPicPr>
          <p:cNvPr id="3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629670"/>
            <a:ext cx="45624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71" y="3733588"/>
            <a:ext cx="432048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4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½ÐµÐ¹ÑÐ¾Ð¼ÐµÐ´ÑÐ°ÑÐ¾Ñ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15"/>
          <a:stretch/>
        </p:blipFill>
        <p:spPr bwMode="auto">
          <a:xfrm>
            <a:off x="4721650" y="3847890"/>
            <a:ext cx="442235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½ÐµÐ¹ÑÐ¾Ð¼ÐµÐ´ÑÐ°ÑÐ¾ÑÐ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78"/>
          <a:stretch/>
        </p:blipFill>
        <p:spPr bwMode="auto">
          <a:xfrm>
            <a:off x="5375992" y="980728"/>
            <a:ext cx="3762375" cy="29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uk-UA" b="1" dirty="0" smtClean="0"/>
              <a:t>Класифікація </a:t>
            </a:r>
            <a:r>
              <a:rPr lang="uk-UA" b="1" dirty="0" err="1" smtClean="0"/>
              <a:t>нейротрансмітерів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83103"/>
            <a:ext cx="69271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err="1"/>
              <a:t>Нейротрансмітери</a:t>
            </a:r>
            <a:r>
              <a:rPr lang="ru-RU" u="sng" dirty="0"/>
              <a:t> </a:t>
            </a:r>
            <a:r>
              <a:rPr lang="ru-RU" u="sng" dirty="0" err="1"/>
              <a:t>бувають</a:t>
            </a:r>
            <a:r>
              <a:rPr lang="ru-RU" u="sng" dirty="0"/>
              <a:t> </a:t>
            </a:r>
            <a:r>
              <a:rPr lang="ru-RU" u="sng" dirty="0" err="1"/>
              <a:t>двох</a:t>
            </a:r>
            <a:r>
              <a:rPr lang="ru-RU" u="sng" dirty="0"/>
              <a:t> </a:t>
            </a:r>
            <a:r>
              <a:rPr lang="ru-RU" u="sng" dirty="0" err="1"/>
              <a:t>типів</a:t>
            </a:r>
            <a:r>
              <a:rPr lang="ru-RU" u="sng" dirty="0"/>
              <a:t>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i="1" dirty="0" err="1" smtClean="0"/>
              <a:t>Збуджуючі</a:t>
            </a:r>
            <a:r>
              <a:rPr lang="ru-RU" b="1" i="1" dirty="0" smtClean="0"/>
              <a:t> </a:t>
            </a:r>
            <a:r>
              <a:rPr lang="ru-RU" b="1" i="1" dirty="0" err="1"/>
              <a:t>нейротрансмітери</a:t>
            </a:r>
            <a:r>
              <a:rPr lang="ru-RU" dirty="0"/>
              <a:t> </a:t>
            </a:r>
            <a:r>
              <a:rPr lang="ru-RU" dirty="0" err="1"/>
              <a:t>деполяризують</a:t>
            </a:r>
            <a:r>
              <a:rPr lang="ru-RU" dirty="0"/>
              <a:t> </a:t>
            </a:r>
            <a:r>
              <a:rPr lang="ru-RU" dirty="0" err="1"/>
              <a:t>клітинну</a:t>
            </a:r>
            <a:r>
              <a:rPr lang="ru-RU" dirty="0"/>
              <a:t> мембрану і </a:t>
            </a:r>
            <a:r>
              <a:rPr lang="ru-RU" dirty="0" err="1"/>
              <a:t>збуджують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</a:t>
            </a:r>
            <a:r>
              <a:rPr lang="ru-RU" dirty="0" err="1"/>
              <a:t>клітину</a:t>
            </a:r>
            <a:r>
              <a:rPr lang="ru-RU" dirty="0"/>
              <a:t>. Вони </a:t>
            </a:r>
            <a:r>
              <a:rPr lang="ru-RU" dirty="0" err="1"/>
              <a:t>примушують</a:t>
            </a:r>
            <a:r>
              <a:rPr lang="ru-RU" dirty="0"/>
              <a:t> нейрон </a:t>
            </a:r>
            <a:r>
              <a:rPr lang="ru-RU" dirty="0" err="1"/>
              <a:t>продукувати</a:t>
            </a:r>
            <a:r>
              <a:rPr lang="ru-RU" dirty="0"/>
              <a:t> </a:t>
            </a:r>
            <a:r>
              <a:rPr lang="ru-RU" dirty="0" err="1"/>
              <a:t>нервовий</a:t>
            </a:r>
            <a:r>
              <a:rPr lang="ru-RU" dirty="0"/>
              <a:t> </a:t>
            </a:r>
            <a:r>
              <a:rPr lang="ru-RU" dirty="0" err="1"/>
              <a:t>імпульс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змушують</a:t>
            </a:r>
            <a:r>
              <a:rPr lang="ru-RU" dirty="0"/>
              <a:t> </a:t>
            </a:r>
            <a:r>
              <a:rPr lang="ru-RU" dirty="0" err="1"/>
              <a:t>діяти</a:t>
            </a:r>
            <a:r>
              <a:rPr lang="ru-RU" dirty="0"/>
              <a:t> </a:t>
            </a:r>
            <a:r>
              <a:rPr lang="ru-RU" dirty="0" err="1"/>
              <a:t>ефектор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i="1" dirty="0" err="1" smtClean="0"/>
              <a:t>Інгібуючі</a:t>
            </a:r>
            <a:r>
              <a:rPr lang="ru-RU" b="1" i="1" dirty="0" smtClean="0"/>
              <a:t> </a:t>
            </a:r>
            <a:r>
              <a:rPr lang="ru-RU" b="1" i="1" dirty="0" err="1"/>
              <a:t>нейротрансмітери</a:t>
            </a:r>
            <a:r>
              <a:rPr lang="ru-RU" dirty="0"/>
              <a:t> </a:t>
            </a:r>
            <a:r>
              <a:rPr lang="ru-RU" dirty="0" err="1"/>
              <a:t>гіперполяризують</a:t>
            </a:r>
            <a:r>
              <a:rPr lang="ru-RU" dirty="0"/>
              <a:t> </a:t>
            </a:r>
            <a:r>
              <a:rPr lang="ru-RU" dirty="0" err="1"/>
              <a:t>наступну</a:t>
            </a:r>
            <a:r>
              <a:rPr lang="ru-RU" dirty="0"/>
              <a:t> </a:t>
            </a:r>
            <a:r>
              <a:rPr lang="ru-RU" dirty="0" err="1"/>
              <a:t>клітину</a:t>
            </a:r>
            <a:r>
              <a:rPr lang="ru-RU" dirty="0"/>
              <a:t> в </a:t>
            </a:r>
            <a:r>
              <a:rPr lang="ru-RU" dirty="0" err="1"/>
              <a:t>ланцюгу</a:t>
            </a:r>
            <a:r>
              <a:rPr lang="ru-RU" dirty="0"/>
              <a:t>. Вони </a:t>
            </a:r>
            <a:r>
              <a:rPr lang="ru-RU" dirty="0" err="1"/>
              <a:t>інгібують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імпульсів</a:t>
            </a:r>
            <a:r>
              <a:rPr lang="ru-RU" dirty="0"/>
              <a:t>, </a:t>
            </a:r>
            <a:r>
              <a:rPr lang="ru-RU" dirty="0" err="1"/>
              <a:t>роблячи</a:t>
            </a:r>
            <a:r>
              <a:rPr lang="ru-RU" dirty="0"/>
              <a:t> </a:t>
            </a:r>
            <a:r>
              <a:rPr lang="ru-RU" dirty="0" err="1"/>
              <a:t>деполяризацію</a:t>
            </a:r>
            <a:r>
              <a:rPr lang="ru-RU" dirty="0"/>
              <a:t> </a:t>
            </a:r>
            <a:r>
              <a:rPr lang="ru-RU" dirty="0" err="1"/>
              <a:t>мембрани</a:t>
            </a:r>
            <a:r>
              <a:rPr lang="ru-RU" dirty="0"/>
              <a:t> </a:t>
            </a:r>
            <a:r>
              <a:rPr lang="ru-RU" dirty="0" err="1"/>
              <a:t>утрудненою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нейротрансмітери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гальмівні</a:t>
            </a:r>
            <a:r>
              <a:rPr lang="ru-RU" dirty="0"/>
              <a:t> </a:t>
            </a:r>
            <a:r>
              <a:rPr lang="ru-RU" dirty="0" err="1"/>
              <a:t>рефлекси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уповільнення</a:t>
            </a:r>
            <a:r>
              <a:rPr lang="ru-RU" dirty="0"/>
              <a:t> ритму </a:t>
            </a:r>
            <a:r>
              <a:rPr lang="ru-RU" dirty="0" err="1"/>
              <a:t>серця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гальмування</a:t>
            </a:r>
            <a:r>
              <a:rPr lang="ru-RU" dirty="0"/>
              <a:t> </a:t>
            </a:r>
            <a:r>
              <a:rPr lang="ru-RU" dirty="0" err="1"/>
              <a:t>нейронів</a:t>
            </a:r>
            <a:r>
              <a:rPr lang="ru-RU" dirty="0"/>
              <a:t> у ЦНС, </a:t>
            </a:r>
            <a:r>
              <a:rPr lang="uk-UA" dirty="0"/>
              <a:t>що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.</a:t>
            </a:r>
          </a:p>
          <a:p>
            <a:r>
              <a:rPr lang="ru-RU" u="sng" dirty="0"/>
              <a:t>В </a:t>
            </a:r>
            <a:r>
              <a:rPr lang="ru-RU" u="sng" dirty="0" err="1"/>
              <a:t>залежності</a:t>
            </a:r>
            <a:r>
              <a:rPr lang="ru-RU" u="sng" dirty="0"/>
              <a:t> </a:t>
            </a:r>
            <a:r>
              <a:rPr lang="ru-RU" u="sng" dirty="0" err="1"/>
              <a:t>від</a:t>
            </a:r>
            <a:r>
              <a:rPr lang="ru-RU" u="sng" dirty="0"/>
              <a:t> </a:t>
            </a:r>
            <a:r>
              <a:rPr lang="ru-RU" u="sng" dirty="0" err="1"/>
              <a:t>нейротрансмітера</a:t>
            </a:r>
            <a:r>
              <a:rPr lang="ru-RU" u="sng" dirty="0"/>
              <a:t>, </a:t>
            </a:r>
            <a:r>
              <a:rPr lang="ru-RU" u="sng" dirty="0" err="1"/>
              <a:t>який</a:t>
            </a:r>
            <a:r>
              <a:rPr lang="ru-RU" u="sng" dirty="0"/>
              <a:t> </a:t>
            </a:r>
            <a:r>
              <a:rPr lang="ru-RU" u="sng" dirty="0" err="1"/>
              <a:t>забезпечує</a:t>
            </a:r>
            <a:r>
              <a:rPr lang="ru-RU" u="sng" dirty="0"/>
              <a:t> передачу </a:t>
            </a:r>
            <a:r>
              <a:rPr lang="ru-RU" u="sng" dirty="0" err="1"/>
              <a:t>нервового</a:t>
            </a:r>
            <a:r>
              <a:rPr lang="ru-RU" u="sng" dirty="0"/>
              <a:t> </a:t>
            </a:r>
            <a:r>
              <a:rPr lang="ru-RU" u="sng" dirty="0" err="1"/>
              <a:t>імпульсу</a:t>
            </a:r>
            <a:r>
              <a:rPr lang="ru-RU" u="sng" dirty="0"/>
              <a:t>, </a:t>
            </a:r>
            <a:r>
              <a:rPr lang="ru-RU" u="sng" dirty="0" err="1"/>
              <a:t>хімічні</a:t>
            </a:r>
            <a:r>
              <a:rPr lang="ru-RU" u="sng" dirty="0"/>
              <a:t> </a:t>
            </a:r>
            <a:r>
              <a:rPr lang="ru-RU" u="sng" dirty="0" err="1"/>
              <a:t>синапси</a:t>
            </a:r>
            <a:r>
              <a:rPr lang="ru-RU" u="sng" dirty="0"/>
              <a:t> </a:t>
            </a:r>
            <a:r>
              <a:rPr lang="ru-RU" u="sng" dirty="0" err="1"/>
              <a:t>поділяють</a:t>
            </a:r>
            <a:r>
              <a:rPr lang="ru-RU" u="sng" dirty="0"/>
              <a:t> </a:t>
            </a:r>
            <a:r>
              <a:rPr lang="ru-RU" u="sng" dirty="0" smtClean="0"/>
              <a:t>на: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err="1" smtClean="0"/>
              <a:t>холінергічні</a:t>
            </a:r>
            <a:r>
              <a:rPr lang="ru-RU" b="1" dirty="0" smtClean="0"/>
              <a:t> </a:t>
            </a:r>
            <a:r>
              <a:rPr lang="ru-RU" dirty="0"/>
              <a:t>(</a:t>
            </a:r>
            <a:r>
              <a:rPr lang="ru-RU" dirty="0" err="1"/>
              <a:t>нейротрансмітер</a:t>
            </a:r>
            <a:r>
              <a:rPr lang="ru-RU" dirty="0"/>
              <a:t> </a:t>
            </a:r>
            <a:r>
              <a:rPr lang="uk-UA" dirty="0"/>
              <a:t>- </a:t>
            </a:r>
            <a:r>
              <a:rPr lang="ru-RU" i="1" dirty="0" err="1"/>
              <a:t>ацетилхолін</a:t>
            </a:r>
            <a:r>
              <a:rPr lang="ru-RU" dirty="0"/>
              <a:t>),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err="1" smtClean="0"/>
              <a:t>адренергічні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нейротрансмітер</a:t>
            </a:r>
            <a:r>
              <a:rPr lang="uk-UA" dirty="0"/>
              <a:t> - </a:t>
            </a:r>
            <a:r>
              <a:rPr lang="ru-RU" i="1" dirty="0" err="1"/>
              <a:t>норадреналін</a:t>
            </a:r>
            <a:r>
              <a:rPr lang="ru-RU" dirty="0"/>
              <a:t>),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err="1" smtClean="0"/>
              <a:t>серотонінергічні</a:t>
            </a:r>
            <a:r>
              <a:rPr lang="ru-RU" i="1" dirty="0" smtClean="0"/>
              <a:t> </a:t>
            </a:r>
            <a:r>
              <a:rPr lang="ru-RU" dirty="0"/>
              <a:t>(</a:t>
            </a:r>
            <a:r>
              <a:rPr lang="ru-RU" dirty="0" err="1"/>
              <a:t>нейротрансмітер</a:t>
            </a:r>
            <a:r>
              <a:rPr lang="ru-RU" dirty="0"/>
              <a:t> </a:t>
            </a:r>
            <a:r>
              <a:rPr lang="uk-UA" dirty="0"/>
              <a:t>- </a:t>
            </a:r>
            <a:r>
              <a:rPr lang="ru-RU" i="1" dirty="0" err="1"/>
              <a:t>серотонін</a:t>
            </a:r>
            <a:r>
              <a:rPr lang="ru-RU" dirty="0"/>
              <a:t>),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err="1" smtClean="0"/>
              <a:t>дофамінергічні</a:t>
            </a:r>
            <a:r>
              <a:rPr lang="ru-RU" b="1" dirty="0" smtClean="0"/>
              <a:t> </a:t>
            </a:r>
            <a:r>
              <a:rPr lang="ru-RU" dirty="0"/>
              <a:t>(</a:t>
            </a:r>
            <a:r>
              <a:rPr lang="ru-RU" dirty="0" err="1"/>
              <a:t>нейротрансмітер</a:t>
            </a:r>
            <a:r>
              <a:rPr lang="uk-UA" dirty="0"/>
              <a:t> - </a:t>
            </a:r>
            <a:r>
              <a:rPr lang="ru-RU" i="1" dirty="0" err="1"/>
              <a:t>дофамін</a:t>
            </a:r>
            <a:r>
              <a:rPr lang="ru-RU" dirty="0"/>
              <a:t>),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err="1" smtClean="0"/>
              <a:t>ГАМКергічні</a:t>
            </a:r>
            <a:r>
              <a:rPr lang="ru-RU" b="1" i="1" dirty="0" smtClean="0"/>
              <a:t> </a:t>
            </a:r>
            <a:r>
              <a:rPr lang="ru-RU" dirty="0"/>
              <a:t>(</a:t>
            </a:r>
            <a:r>
              <a:rPr lang="ru-RU" dirty="0" err="1"/>
              <a:t>нейротрансмітер</a:t>
            </a:r>
            <a:r>
              <a:rPr lang="ru-RU" dirty="0"/>
              <a:t> – </a:t>
            </a:r>
            <a:r>
              <a:rPr lang="ru-RU" i="1" dirty="0"/>
              <a:t>гамма-</a:t>
            </a:r>
            <a:r>
              <a:rPr lang="ru-RU" i="1" dirty="0" err="1"/>
              <a:t>аміномасляна</a:t>
            </a:r>
            <a:r>
              <a:rPr lang="ru-RU" i="1" dirty="0"/>
              <a:t> кислота</a:t>
            </a:r>
            <a:r>
              <a:rPr lang="ru-RU" dirty="0"/>
              <a:t>),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err="1" smtClean="0"/>
              <a:t>пуринергічні</a:t>
            </a:r>
            <a:r>
              <a:rPr lang="ru-RU" b="1" i="1" dirty="0" smtClean="0"/>
              <a:t> </a:t>
            </a:r>
            <a:r>
              <a:rPr lang="ru-RU" dirty="0"/>
              <a:t>(</a:t>
            </a:r>
            <a:r>
              <a:rPr lang="ru-RU" dirty="0" err="1"/>
              <a:t>нейротрансмітер</a:t>
            </a:r>
            <a:r>
              <a:rPr lang="ru-RU" dirty="0"/>
              <a:t> - </a:t>
            </a:r>
            <a:r>
              <a:rPr lang="ru-RU" i="1" dirty="0"/>
              <a:t>АТФ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похідні</a:t>
            </a:r>
            <a:r>
              <a:rPr lang="ru-RU" dirty="0"/>
              <a:t>),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err="1" smtClean="0"/>
              <a:t>пептидергічні</a:t>
            </a:r>
            <a:r>
              <a:rPr lang="ru-RU" i="1" dirty="0" smtClean="0"/>
              <a:t> </a:t>
            </a:r>
            <a:r>
              <a:rPr lang="ru-RU" dirty="0"/>
              <a:t>(</a:t>
            </a:r>
            <a:r>
              <a:rPr lang="ru-RU" dirty="0" err="1"/>
              <a:t>нейротрансмітери</a:t>
            </a:r>
            <a:r>
              <a:rPr lang="ru-RU" dirty="0"/>
              <a:t> - </a:t>
            </a:r>
            <a:r>
              <a:rPr lang="ru-RU" i="1" dirty="0" err="1"/>
              <a:t>енкефаліни</a:t>
            </a:r>
            <a:r>
              <a:rPr lang="ru-RU" i="1" dirty="0"/>
              <a:t>, </a:t>
            </a:r>
            <a:r>
              <a:rPr lang="ru-RU" i="1" dirty="0" err="1"/>
              <a:t>ендорфіни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нейропептиди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 smtClean="0"/>
              <a:t>медіатора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такі</a:t>
            </a:r>
            <a:r>
              <a:rPr lang="ru-RU" dirty="0"/>
              <a:t> ж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</a:t>
            </a:r>
            <a:r>
              <a:rPr lang="ru-RU" dirty="0" err="1"/>
              <a:t>нейрони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скупчення</a:t>
            </a:r>
            <a:r>
              <a:rPr lang="ru-RU" dirty="0"/>
              <a:t> </a:t>
            </a:r>
            <a:r>
              <a:rPr lang="ru-RU" b="1" i="1" dirty="0" err="1"/>
              <a:t>хемергічних</a:t>
            </a:r>
            <a:r>
              <a:rPr lang="ru-RU" b="1" i="1" dirty="0"/>
              <a:t> </a:t>
            </a:r>
            <a:r>
              <a:rPr lang="ru-RU" b="1" i="1" dirty="0" err="1"/>
              <a:t>клітин</a:t>
            </a:r>
            <a:r>
              <a:rPr lang="ru-RU" b="1" i="1" dirty="0"/>
              <a:t> (</a:t>
            </a:r>
            <a:r>
              <a:rPr lang="ru-RU" b="1" i="1" dirty="0" err="1"/>
              <a:t>aggregationes</a:t>
            </a:r>
            <a:r>
              <a:rPr lang="ru-RU" b="1" i="1" dirty="0"/>
              <a:t> </a:t>
            </a:r>
            <a:r>
              <a:rPr lang="ru-RU" b="1" i="1" dirty="0" err="1"/>
              <a:t>cellularum</a:t>
            </a:r>
            <a:r>
              <a:rPr lang="ru-RU" b="1" i="1" dirty="0"/>
              <a:t> </a:t>
            </a:r>
            <a:r>
              <a:rPr lang="ru-RU" b="1" i="1" dirty="0" err="1"/>
              <a:t>chemergicum</a:t>
            </a:r>
            <a:r>
              <a:rPr lang="ru-RU" b="1" i="1" dirty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18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1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Функціональна класифікація нейронів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67668"/>
            <a:ext cx="89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У нервовому ланцюжку різним нейронам притаманні різні функції. </a:t>
            </a:r>
            <a:endParaRPr lang="uk-UA" sz="1600" dirty="0" smtClean="0"/>
          </a:p>
          <a:p>
            <a:r>
              <a:rPr lang="uk-UA" sz="1600" dirty="0" smtClean="0"/>
              <a:t>У </a:t>
            </a:r>
            <a:r>
              <a:rPr lang="uk-UA" sz="1600" dirty="0"/>
              <a:t>зв'язку з цим </a:t>
            </a:r>
            <a:r>
              <a:rPr lang="uk-UA" sz="1600" u="sng" dirty="0"/>
              <a:t>виділяють три основних типи </a:t>
            </a:r>
            <a:r>
              <a:rPr lang="uk-UA" sz="1600" u="sng" dirty="0" smtClean="0"/>
              <a:t>нейронів:</a:t>
            </a:r>
            <a:endParaRPr lang="ru-RU" sz="1600" b="1" dirty="0"/>
          </a:p>
          <a:p>
            <a:r>
              <a:rPr lang="uk-UA" sz="1600" dirty="0"/>
              <a:t>1. </a:t>
            </a:r>
            <a:r>
              <a:rPr lang="uk-UA" sz="1600" b="1" i="1" dirty="0"/>
              <a:t>Чутливі, рецепторні, або аферентні, нейрони</a:t>
            </a:r>
            <a:r>
              <a:rPr lang="uk-UA" sz="1600" dirty="0"/>
              <a:t>. Тіла цих нервових клітин лежать завжди поза головного або спинного мозку, у вузлах (гангліях) </a:t>
            </a:r>
            <a:r>
              <a:rPr lang="uk-UA" sz="1600" dirty="0" smtClean="0"/>
              <a:t>ПНС. </a:t>
            </a:r>
            <a:r>
              <a:rPr lang="uk-UA" sz="1600" dirty="0"/>
              <a:t>Один з відростків, що відходить від тіла нервової клітини, йде на периферію до того чи іншого органу і закінчується </a:t>
            </a:r>
            <a:r>
              <a:rPr lang="uk-UA" sz="1600" dirty="0" smtClean="0"/>
              <a:t>чутливим </a:t>
            </a:r>
            <a:r>
              <a:rPr lang="uk-UA" sz="1600" dirty="0"/>
              <a:t>закінченням - рецептором. Другий відросток направляється в ЦНС, спинний мозок або в стовбурову частину головного мозку в складі задніх корінців спинномозкових нервів або відповідних черепних нервів</a:t>
            </a:r>
            <a:r>
              <a:rPr lang="uk-UA" sz="1600" dirty="0" smtClean="0"/>
              <a:t>.</a:t>
            </a:r>
            <a:endParaRPr lang="ru-RU" sz="1600" b="1" dirty="0"/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10790" r="5980" b="9541"/>
          <a:stretch/>
        </p:blipFill>
        <p:spPr bwMode="auto">
          <a:xfrm>
            <a:off x="3240360" y="2318259"/>
            <a:ext cx="5796136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2395300"/>
            <a:ext cx="331236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uk-UA" sz="1600" dirty="0">
                <a:solidFill>
                  <a:prstClr val="black"/>
                </a:solidFill>
              </a:rPr>
              <a:t>2. </a:t>
            </a:r>
            <a:r>
              <a:rPr lang="ru-RU" sz="1600" b="1" i="1" dirty="0" err="1">
                <a:solidFill>
                  <a:prstClr val="black"/>
                </a:solidFill>
              </a:rPr>
              <a:t>Замикальні</a:t>
            </a:r>
            <a:r>
              <a:rPr lang="ru-RU" sz="1600" b="1" i="1" dirty="0">
                <a:solidFill>
                  <a:prstClr val="black"/>
                </a:solidFill>
              </a:rPr>
              <a:t>, </a:t>
            </a:r>
            <a:r>
              <a:rPr lang="ru-RU" sz="1600" b="1" i="1" dirty="0" err="1">
                <a:solidFill>
                  <a:prstClr val="black"/>
                </a:solidFill>
              </a:rPr>
              <a:t>вставні</a:t>
            </a:r>
            <a:r>
              <a:rPr lang="ru-RU" sz="1600" b="1" i="1" dirty="0">
                <a:solidFill>
                  <a:prstClr val="black"/>
                </a:solidFill>
              </a:rPr>
              <a:t>, </a:t>
            </a:r>
            <a:r>
              <a:rPr lang="ru-RU" sz="1600" b="1" i="1" dirty="0" err="1">
                <a:solidFill>
                  <a:prstClr val="black"/>
                </a:solidFill>
              </a:rPr>
              <a:t>асоціативні</a:t>
            </a:r>
            <a:r>
              <a:rPr lang="ru-RU" sz="1600" b="1" i="1" dirty="0">
                <a:solidFill>
                  <a:prstClr val="black"/>
                </a:solidFill>
              </a:rPr>
              <a:t>, </a:t>
            </a:r>
            <a:r>
              <a:rPr lang="ru-RU" sz="1600" b="1" i="1" dirty="0" err="1">
                <a:solidFill>
                  <a:prstClr val="black"/>
                </a:solidFill>
              </a:rPr>
              <a:t>або</a:t>
            </a:r>
            <a:r>
              <a:rPr lang="ru-RU" sz="1600" b="1" i="1" dirty="0">
                <a:solidFill>
                  <a:prstClr val="black"/>
                </a:solidFill>
              </a:rPr>
              <a:t> </a:t>
            </a:r>
            <a:r>
              <a:rPr lang="ru-RU" sz="1600" b="1" i="1" dirty="0" err="1">
                <a:solidFill>
                  <a:prstClr val="black"/>
                </a:solidFill>
              </a:rPr>
              <a:t>кондукторні</a:t>
            </a:r>
            <a:r>
              <a:rPr lang="ru-RU" sz="1600" b="1" i="1" dirty="0">
                <a:solidFill>
                  <a:prstClr val="black"/>
                </a:solidFill>
              </a:rPr>
              <a:t>, </a:t>
            </a:r>
            <a:r>
              <a:rPr lang="ru-RU" sz="1600" b="1" i="1" dirty="0" err="1">
                <a:solidFill>
                  <a:prstClr val="black"/>
                </a:solidFill>
              </a:rPr>
              <a:t>нейрони</a:t>
            </a:r>
            <a:r>
              <a:rPr lang="ru-RU" sz="1600" b="1" i="1" dirty="0">
                <a:solidFill>
                  <a:prstClr val="black"/>
                </a:solidFill>
              </a:rPr>
              <a:t>. </a:t>
            </a:r>
            <a:r>
              <a:rPr lang="ru-RU" sz="1600" dirty="0">
                <a:solidFill>
                  <a:prstClr val="black"/>
                </a:solidFill>
              </a:rPr>
              <a:t>Ц</a:t>
            </a:r>
            <a:r>
              <a:rPr lang="uk-UA" sz="1600" dirty="0">
                <a:solidFill>
                  <a:prstClr val="black"/>
                </a:solidFill>
              </a:rPr>
              <a:t>і</a:t>
            </a:r>
            <a:r>
              <a:rPr lang="ru-RU" sz="1600" dirty="0">
                <a:solidFill>
                  <a:prstClr val="black"/>
                </a:solidFill>
              </a:rPr>
              <a:t> нейрон</a:t>
            </a:r>
            <a:r>
              <a:rPr lang="uk-UA" sz="1600" dirty="0">
                <a:solidFill>
                  <a:prstClr val="black"/>
                </a:solidFill>
              </a:rPr>
              <a:t>и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здійсню</a:t>
            </a:r>
            <a:r>
              <a:rPr lang="uk-UA" sz="1600" dirty="0" err="1">
                <a:solidFill>
                  <a:prstClr val="black"/>
                </a:solidFill>
              </a:rPr>
              <a:t>ють</a:t>
            </a:r>
            <a:r>
              <a:rPr lang="ru-RU" sz="1600" dirty="0">
                <a:solidFill>
                  <a:prstClr val="black"/>
                </a:solidFill>
              </a:rPr>
              <a:t> передачу </a:t>
            </a:r>
            <a:r>
              <a:rPr lang="ru-RU" sz="1600" dirty="0" err="1">
                <a:solidFill>
                  <a:prstClr val="black"/>
                </a:solidFill>
              </a:rPr>
              <a:t>збудження</a:t>
            </a:r>
            <a:r>
              <a:rPr lang="ru-RU" sz="1600" dirty="0">
                <a:solidFill>
                  <a:prstClr val="black"/>
                </a:solidFill>
              </a:rPr>
              <a:t> з </a:t>
            </a:r>
            <a:r>
              <a:rPr lang="ru-RU" sz="1600" dirty="0" err="1">
                <a:solidFill>
                  <a:prstClr val="black"/>
                </a:solidFill>
              </a:rPr>
              <a:t>аферентного</a:t>
            </a:r>
            <a:r>
              <a:rPr lang="ru-RU" sz="1600" dirty="0">
                <a:solidFill>
                  <a:prstClr val="black"/>
                </a:solidFill>
              </a:rPr>
              <a:t> (</a:t>
            </a:r>
            <a:r>
              <a:rPr lang="ru-RU" sz="1600" dirty="0" err="1">
                <a:solidFill>
                  <a:prstClr val="black"/>
                </a:solidFill>
              </a:rPr>
              <a:t>чутливого</a:t>
            </a:r>
            <a:r>
              <a:rPr lang="ru-RU" sz="1600" dirty="0">
                <a:solidFill>
                  <a:prstClr val="black"/>
                </a:solidFill>
              </a:rPr>
              <a:t>) нейрона на </a:t>
            </a:r>
            <a:r>
              <a:rPr lang="ru-RU" sz="1600" dirty="0" err="1">
                <a:solidFill>
                  <a:prstClr val="black"/>
                </a:solidFill>
              </a:rPr>
              <a:t>еферентний</a:t>
            </a:r>
            <a:r>
              <a:rPr lang="ru-RU" sz="1600" dirty="0">
                <a:solidFill>
                  <a:prstClr val="black"/>
                </a:solidFill>
              </a:rPr>
              <a:t>. </a:t>
            </a:r>
            <a:r>
              <a:rPr lang="ru-RU" sz="1600" dirty="0" err="1">
                <a:solidFill>
                  <a:prstClr val="black"/>
                </a:solidFill>
              </a:rPr>
              <a:t>Замикальні</a:t>
            </a:r>
            <a:r>
              <a:rPr lang="ru-RU" sz="1600" dirty="0">
                <a:solidFill>
                  <a:prstClr val="black"/>
                </a:solidFill>
              </a:rPr>
              <a:t> (</a:t>
            </a:r>
            <a:r>
              <a:rPr lang="ru-RU" sz="1600" dirty="0" err="1">
                <a:solidFill>
                  <a:prstClr val="black"/>
                </a:solidFill>
              </a:rPr>
              <a:t>вставні</a:t>
            </a:r>
            <a:r>
              <a:rPr lang="ru-RU" sz="1600" dirty="0">
                <a:solidFill>
                  <a:prstClr val="black"/>
                </a:solidFill>
              </a:rPr>
              <a:t>) </a:t>
            </a:r>
            <a:r>
              <a:rPr lang="ru-RU" sz="1600" dirty="0" err="1">
                <a:solidFill>
                  <a:prstClr val="black"/>
                </a:solidFill>
              </a:rPr>
              <a:t>нейрони</a:t>
            </a:r>
            <a:r>
              <a:rPr lang="ru-RU" sz="1600" dirty="0">
                <a:solidFill>
                  <a:prstClr val="black"/>
                </a:solidFill>
              </a:rPr>
              <a:t> лежать в межах ЦНС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</a:p>
          <a:p>
            <a:pPr lvl="0">
              <a:spcAft>
                <a:spcPts val="600"/>
              </a:spcAft>
            </a:pPr>
            <a:r>
              <a:rPr lang="ru-RU" sz="1600" dirty="0" smtClean="0">
                <a:solidFill>
                  <a:prstClr val="black"/>
                </a:solidFill>
              </a:rPr>
              <a:t>3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i="1" dirty="0" err="1">
                <a:solidFill>
                  <a:prstClr val="black"/>
                </a:solidFill>
              </a:rPr>
              <a:t>Ефекторні</a:t>
            </a:r>
            <a:r>
              <a:rPr lang="ru-RU" sz="1600" b="1" i="1" dirty="0">
                <a:solidFill>
                  <a:prstClr val="black"/>
                </a:solidFill>
              </a:rPr>
              <a:t>, </a:t>
            </a:r>
            <a:r>
              <a:rPr lang="ru-RU" sz="1600" b="1" i="1" dirty="0" err="1">
                <a:solidFill>
                  <a:prstClr val="black"/>
                </a:solidFill>
              </a:rPr>
              <a:t>еферентні</a:t>
            </a:r>
            <a:r>
              <a:rPr lang="ru-RU" sz="1600" b="1" i="1" dirty="0">
                <a:solidFill>
                  <a:prstClr val="black"/>
                </a:solidFill>
              </a:rPr>
              <a:t> (</a:t>
            </a:r>
            <a:r>
              <a:rPr lang="ru-RU" sz="1600" b="1" i="1" dirty="0" err="1">
                <a:solidFill>
                  <a:prstClr val="black"/>
                </a:solidFill>
              </a:rPr>
              <a:t>рухові</a:t>
            </a:r>
            <a:r>
              <a:rPr lang="ru-RU" sz="1600" b="1" i="1" dirty="0">
                <a:solidFill>
                  <a:prstClr val="black"/>
                </a:solidFill>
              </a:rPr>
              <a:t>, </a:t>
            </a:r>
            <a:r>
              <a:rPr lang="ru-RU" sz="1600" b="1" i="1" dirty="0" err="1">
                <a:solidFill>
                  <a:prstClr val="black"/>
                </a:solidFill>
              </a:rPr>
              <a:t>або</a:t>
            </a:r>
            <a:r>
              <a:rPr lang="ru-RU" sz="1600" b="1" i="1" dirty="0">
                <a:solidFill>
                  <a:prstClr val="black"/>
                </a:solidFill>
              </a:rPr>
              <a:t> </a:t>
            </a:r>
            <a:r>
              <a:rPr lang="ru-RU" sz="1600" b="1" i="1" dirty="0" err="1">
                <a:solidFill>
                  <a:prstClr val="black"/>
                </a:solidFill>
              </a:rPr>
              <a:t>секреторні</a:t>
            </a:r>
            <a:r>
              <a:rPr lang="ru-RU" sz="1600" b="1" i="1" dirty="0">
                <a:solidFill>
                  <a:prstClr val="black"/>
                </a:solidFill>
              </a:rPr>
              <a:t>) </a:t>
            </a:r>
            <a:r>
              <a:rPr lang="ru-RU" sz="1600" b="1" i="1" dirty="0" err="1">
                <a:solidFill>
                  <a:prstClr val="black"/>
                </a:solidFill>
              </a:rPr>
              <a:t>нейрони</a:t>
            </a:r>
            <a:r>
              <a:rPr lang="ru-RU" sz="1600" b="1" i="1" dirty="0">
                <a:solidFill>
                  <a:prstClr val="black"/>
                </a:solidFill>
              </a:rPr>
              <a:t>. </a:t>
            </a:r>
            <a:r>
              <a:rPr lang="ru-RU" sz="1600" dirty="0" err="1">
                <a:solidFill>
                  <a:prstClr val="black"/>
                </a:solidFill>
              </a:rPr>
              <a:t>Тіла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цих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нейронів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знаходяться</a:t>
            </a:r>
            <a:r>
              <a:rPr lang="ru-RU" sz="1600" dirty="0">
                <a:solidFill>
                  <a:prstClr val="black"/>
                </a:solidFill>
              </a:rPr>
              <a:t> в ЦНС (</a:t>
            </a:r>
            <a:r>
              <a:rPr lang="ru-RU" sz="1600" dirty="0" err="1">
                <a:solidFill>
                  <a:prstClr val="black"/>
                </a:solidFill>
              </a:rPr>
              <a:t>або</a:t>
            </a:r>
            <a:r>
              <a:rPr lang="ru-RU" sz="1600" dirty="0">
                <a:solidFill>
                  <a:prstClr val="black"/>
                </a:solidFill>
              </a:rPr>
              <a:t> на </a:t>
            </a:r>
            <a:r>
              <a:rPr lang="ru-RU" sz="1600" dirty="0" err="1">
                <a:solidFill>
                  <a:prstClr val="black"/>
                </a:solidFill>
              </a:rPr>
              <a:t>периферії</a:t>
            </a:r>
            <a:r>
              <a:rPr lang="ru-RU" sz="1600" dirty="0">
                <a:solidFill>
                  <a:prstClr val="black"/>
                </a:solidFill>
              </a:rPr>
              <a:t> - в </a:t>
            </a:r>
            <a:r>
              <a:rPr lang="ru-RU" sz="1600" dirty="0" err="1">
                <a:solidFill>
                  <a:prstClr val="black"/>
                </a:solidFill>
              </a:rPr>
              <a:t>симпатичних</a:t>
            </a:r>
            <a:r>
              <a:rPr lang="ru-RU" sz="1600" dirty="0">
                <a:solidFill>
                  <a:prstClr val="black"/>
                </a:solidFill>
              </a:rPr>
              <a:t>, парасимпатических </a:t>
            </a:r>
            <a:r>
              <a:rPr lang="ru-RU" sz="1600" dirty="0" err="1">
                <a:solidFill>
                  <a:prstClr val="black"/>
                </a:solidFill>
              </a:rPr>
              <a:t>вузлах</a:t>
            </a:r>
            <a:r>
              <a:rPr lang="ru-RU" sz="1600" dirty="0">
                <a:solidFill>
                  <a:prstClr val="black"/>
                </a:solidFill>
              </a:rPr>
              <a:t>). </a:t>
            </a:r>
            <a:r>
              <a:rPr lang="ru-RU" sz="1600" dirty="0" err="1">
                <a:solidFill>
                  <a:prstClr val="black"/>
                </a:solidFill>
              </a:rPr>
              <a:t>Аксони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цих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клітин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тривають</a:t>
            </a:r>
            <a:r>
              <a:rPr lang="ru-RU" sz="1600" dirty="0">
                <a:solidFill>
                  <a:prstClr val="black"/>
                </a:solidFill>
              </a:rPr>
              <a:t> у </a:t>
            </a:r>
            <a:r>
              <a:rPr lang="ru-RU" sz="1600" dirty="0" err="1">
                <a:solidFill>
                  <a:prstClr val="black"/>
                </a:solidFill>
              </a:rPr>
              <a:t>вигляді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нервових</a:t>
            </a:r>
            <a:r>
              <a:rPr lang="ru-RU" sz="1600" dirty="0">
                <a:solidFill>
                  <a:prstClr val="black"/>
                </a:solidFill>
              </a:rPr>
              <a:t> волокон до </a:t>
            </a:r>
            <a:r>
              <a:rPr lang="ru-RU" sz="1600" dirty="0" err="1">
                <a:solidFill>
                  <a:prstClr val="black"/>
                </a:solidFill>
              </a:rPr>
              <a:t>робочих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органів</a:t>
            </a:r>
            <a:r>
              <a:rPr lang="ru-RU" sz="1600" dirty="0">
                <a:solidFill>
                  <a:prstClr val="black"/>
                </a:solidFill>
              </a:rPr>
              <a:t> (</a:t>
            </a:r>
            <a:r>
              <a:rPr lang="ru-RU" sz="1600" dirty="0" err="1">
                <a:solidFill>
                  <a:prstClr val="black"/>
                </a:solidFill>
              </a:rPr>
              <a:t>довільним</a:t>
            </a:r>
            <a:r>
              <a:rPr lang="ru-RU" sz="1600" dirty="0">
                <a:solidFill>
                  <a:prstClr val="black"/>
                </a:solidFill>
              </a:rPr>
              <a:t> - </a:t>
            </a:r>
            <a:r>
              <a:rPr lang="ru-RU" sz="1600" dirty="0" err="1">
                <a:solidFill>
                  <a:prstClr val="black"/>
                </a:solidFill>
              </a:rPr>
              <a:t>скелетним</a:t>
            </a:r>
            <a:r>
              <a:rPr lang="ru-RU" sz="1600" dirty="0">
                <a:solidFill>
                  <a:prstClr val="black"/>
                </a:solidFill>
              </a:rPr>
              <a:t> і </a:t>
            </a:r>
            <a:r>
              <a:rPr lang="ru-RU" sz="1600" dirty="0" err="1">
                <a:solidFill>
                  <a:prstClr val="black"/>
                </a:solidFill>
              </a:rPr>
              <a:t>мимовільним</a:t>
            </a:r>
            <a:r>
              <a:rPr lang="ru-RU" sz="1600" dirty="0">
                <a:solidFill>
                  <a:prstClr val="black"/>
                </a:solidFill>
              </a:rPr>
              <a:t> - гладеньким </a:t>
            </a:r>
            <a:r>
              <a:rPr lang="ru-RU" sz="1600" dirty="0" err="1">
                <a:solidFill>
                  <a:prstClr val="black"/>
                </a:solidFill>
              </a:rPr>
              <a:t>м'язам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залозам</a:t>
            </a:r>
            <a:r>
              <a:rPr lang="ru-RU" sz="1600" dirty="0">
                <a:solidFill>
                  <a:prstClr val="black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57270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Діяльність нервової системи носить </a:t>
            </a:r>
            <a:r>
              <a:rPr lang="uk-UA" b="1" i="1" dirty="0"/>
              <a:t>рефлекторний характер</a:t>
            </a:r>
            <a:r>
              <a:rPr lang="uk-UA" dirty="0"/>
              <a:t>.</a:t>
            </a:r>
            <a:endParaRPr lang="ru-RU" dirty="0"/>
          </a:p>
          <a:p>
            <a:r>
              <a:rPr lang="uk-UA" b="1" dirty="0"/>
              <a:t>Рефлекс (лат. reflexus-відбитий) </a:t>
            </a:r>
            <a:r>
              <a:rPr lang="uk-UA" dirty="0"/>
              <a:t>- це відповідна реакція організму на подразнення рецепторів (зовнішнє або внутрішнє), яка здійснюється нервовою системою. </a:t>
            </a:r>
            <a:r>
              <a:rPr lang="ru-RU" dirty="0" err="1" smtClean="0"/>
              <a:t>Анатомічним</a:t>
            </a:r>
            <a:r>
              <a:rPr lang="ru-RU" dirty="0" smtClean="0"/>
              <a:t> </a:t>
            </a:r>
            <a:r>
              <a:rPr lang="ru-RU" dirty="0"/>
              <a:t>субстратом рефлексу є </a:t>
            </a:r>
            <a:r>
              <a:rPr lang="ru-RU" b="1" dirty="0"/>
              <a:t>рефлекторна дуга.</a:t>
            </a:r>
            <a:r>
              <a:rPr lang="ru-RU" dirty="0"/>
              <a:t> </a:t>
            </a:r>
            <a:endParaRPr lang="ru-RU" dirty="0" smtClean="0"/>
          </a:p>
          <a:p>
            <a:r>
              <a:rPr lang="uk-UA" b="1" i="1" dirty="0" smtClean="0"/>
              <a:t>Проста</a:t>
            </a:r>
            <a:r>
              <a:rPr lang="ru-RU" b="1" i="1" dirty="0" smtClean="0"/>
              <a:t> </a:t>
            </a:r>
            <a:r>
              <a:rPr lang="ru-RU" b="1" i="1" dirty="0"/>
              <a:t>рефлекторна дуга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з’єднанням</a:t>
            </a:r>
            <a:r>
              <a:rPr lang="ru-RU" dirty="0"/>
              <a:t> </a:t>
            </a:r>
            <a:r>
              <a:rPr lang="uk-UA" dirty="0"/>
              <a:t>двох</a:t>
            </a:r>
            <a:r>
              <a:rPr lang="ru-RU" dirty="0"/>
              <a:t> </a:t>
            </a:r>
            <a:r>
              <a:rPr lang="ru-RU" dirty="0" err="1"/>
              <a:t>нейронів</a:t>
            </a:r>
            <a:r>
              <a:rPr lang="ru-RU" dirty="0"/>
              <a:t> – </a:t>
            </a:r>
            <a:r>
              <a:rPr lang="ru-RU" dirty="0" err="1"/>
              <a:t>аферентного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/>
              <a:t>еферентного</a:t>
            </a:r>
            <a:r>
              <a:rPr lang="ru-RU" dirty="0"/>
              <a:t> (</a:t>
            </a:r>
            <a:r>
              <a:rPr lang="ru-RU" b="1" i="1" dirty="0" err="1"/>
              <a:t>моносинаптична</a:t>
            </a:r>
            <a:r>
              <a:rPr lang="ru-RU" b="1" i="1" dirty="0"/>
              <a:t> дуга</a:t>
            </a:r>
            <a:r>
              <a:rPr lang="ru-RU" dirty="0"/>
              <a:t>). </a:t>
            </a:r>
            <a:r>
              <a:rPr lang="ru-RU" dirty="0" err="1"/>
              <a:t>Подразнення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сприйняв</a:t>
            </a:r>
            <a:r>
              <a:rPr lang="ru-RU" dirty="0"/>
              <a:t> рецептор, </a:t>
            </a:r>
            <a:r>
              <a:rPr lang="ru-RU" dirty="0" err="1"/>
              <a:t>переключається</a:t>
            </a:r>
            <a:r>
              <a:rPr lang="ru-RU" dirty="0"/>
              <a:t> з </a:t>
            </a:r>
            <a:r>
              <a:rPr lang="ru-RU" dirty="0" err="1"/>
              <a:t>аферентного</a:t>
            </a:r>
            <a:r>
              <a:rPr lang="ru-RU" dirty="0"/>
              <a:t> нейрона на </a:t>
            </a:r>
            <a:r>
              <a:rPr lang="ru-RU" dirty="0" err="1"/>
              <a:t>еферентний</a:t>
            </a:r>
            <a:r>
              <a:rPr lang="ru-RU" dirty="0"/>
              <a:t>, а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посилає</a:t>
            </a:r>
            <a:r>
              <a:rPr lang="ru-RU" dirty="0"/>
              <a:t> </a:t>
            </a:r>
            <a:r>
              <a:rPr lang="ru-RU" dirty="0" err="1"/>
              <a:t>імпульс</a:t>
            </a:r>
            <a:r>
              <a:rPr lang="ru-RU" dirty="0"/>
              <a:t> </a:t>
            </a:r>
            <a:r>
              <a:rPr lang="ru-RU" dirty="0" err="1"/>
              <a:t>робочому</a:t>
            </a:r>
            <a:r>
              <a:rPr lang="ru-RU" dirty="0"/>
              <a:t> органу. </a:t>
            </a:r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аферентними</a:t>
            </a:r>
            <a:r>
              <a:rPr lang="ru-RU" dirty="0"/>
              <a:t> та </a:t>
            </a:r>
            <a:r>
              <a:rPr lang="ru-RU" dirty="0" err="1"/>
              <a:t>еферентними</a:t>
            </a:r>
            <a:r>
              <a:rPr lang="ru-RU" dirty="0"/>
              <a:t> нейронами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вставні</a:t>
            </a:r>
            <a:r>
              <a:rPr lang="ru-RU" dirty="0"/>
              <a:t> </a:t>
            </a:r>
            <a:r>
              <a:rPr lang="ru-RU" dirty="0" err="1"/>
              <a:t>нейрони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рефлекторні</a:t>
            </a:r>
            <a:r>
              <a:rPr lang="ru-RU" dirty="0"/>
              <a:t> дуги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b="1" i="1" dirty="0" err="1"/>
              <a:t>полісинаптичними</a:t>
            </a:r>
            <a:r>
              <a:rPr lang="uk-UA" b="1" i="1" dirty="0"/>
              <a:t>, складними</a:t>
            </a:r>
            <a:r>
              <a:rPr lang="ru-RU" dirty="0"/>
              <a:t>.</a:t>
            </a:r>
          </a:p>
        </p:txBody>
      </p:sp>
      <p:pic>
        <p:nvPicPr>
          <p:cNvPr id="10246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"/>
          <a:stretch/>
        </p:blipFill>
        <p:spPr bwMode="auto">
          <a:xfrm>
            <a:off x="1619672" y="3134003"/>
            <a:ext cx="5760640" cy="360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665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Рефлекси. Рефлекторні дуги.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939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t="13554" r="650" b="4950"/>
          <a:stretch/>
        </p:blipFill>
        <p:spPr bwMode="auto">
          <a:xfrm>
            <a:off x="4412545" y="3272980"/>
            <a:ext cx="4716016" cy="347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64656"/>
          </a:xfrm>
        </p:spPr>
        <p:txBody>
          <a:bodyPr>
            <a:normAutofit/>
          </a:bodyPr>
          <a:lstStyle/>
          <a:p>
            <a:r>
              <a:rPr lang="uk-UA" b="1" dirty="0" smtClean="0"/>
              <a:t>Виникнення рефлекторного руху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988" y="964656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Тіло першого нейрона (аферентного, чутливого) </a:t>
            </a:r>
            <a:r>
              <a:rPr lang="uk-UA" sz="1600" dirty="0"/>
              <a:t>знаходиться поза ЦНС, а саме в спинномозковому вузлі або чутливому вузлі черепного нерва (морфологічно вони є </a:t>
            </a:r>
            <a:r>
              <a:rPr lang="uk-UA" sz="1600" dirty="0" err="1"/>
              <a:t>бі-</a:t>
            </a:r>
            <a:r>
              <a:rPr lang="uk-UA" sz="1600" dirty="0"/>
              <a:t> або </a:t>
            </a:r>
            <a:r>
              <a:rPr lang="uk-UA" sz="1600" dirty="0" err="1"/>
              <a:t>псевдоуніполярними</a:t>
            </a:r>
            <a:r>
              <a:rPr lang="uk-UA" sz="1600" dirty="0"/>
              <a:t>). Периферичні відростки цих клітин направляються в складі відповідного спинномозкового або черепного нервів на периферію, де закінчуються рецепторним апаратом, який сприймає зовнішнє </a:t>
            </a:r>
            <a:r>
              <a:rPr lang="uk-UA" sz="1600" dirty="0" smtClean="0"/>
              <a:t>або </a:t>
            </a:r>
            <a:r>
              <a:rPr lang="uk-UA" sz="1600" dirty="0"/>
              <a:t>внутрішнє </a:t>
            </a:r>
            <a:r>
              <a:rPr lang="uk-UA" sz="1600" dirty="0" smtClean="0"/>
              <a:t>подразнення. </a:t>
            </a:r>
            <a:r>
              <a:rPr lang="uk-UA" sz="1600" dirty="0"/>
              <a:t>Це подразнення</a:t>
            </a:r>
            <a:r>
              <a:rPr lang="uk-UA" sz="1600" dirty="0" smtClean="0"/>
              <a:t> </a:t>
            </a:r>
            <a:r>
              <a:rPr lang="uk-UA" sz="1600" dirty="0"/>
              <a:t>трансформується рецептором в нервовий імпульс, який передається по нервовому волокну до тіла </a:t>
            </a:r>
            <a:r>
              <a:rPr lang="uk-UA" sz="1600" dirty="0" smtClean="0"/>
              <a:t>першого нейрона, </a:t>
            </a:r>
            <a:r>
              <a:rPr lang="uk-UA" sz="1600" dirty="0"/>
              <a:t>а потім по центральному відростку </a:t>
            </a:r>
            <a:r>
              <a:rPr lang="uk-UA" sz="1600" dirty="0" smtClean="0"/>
              <a:t>направляється </a:t>
            </a:r>
            <a:r>
              <a:rPr lang="uk-UA" sz="1600" dirty="0"/>
              <a:t>в спинний або головний мозок до відповідного чутливого ядра. У сірій речовині заднього рогу спинного або чутливих ядрах головного мозку цей відросток </a:t>
            </a:r>
            <a:r>
              <a:rPr lang="uk-UA" sz="1600" dirty="0" smtClean="0"/>
              <a:t>утворює </a:t>
            </a:r>
            <a:r>
              <a:rPr lang="uk-UA" sz="1600" dirty="0" err="1"/>
              <a:t>синапс</a:t>
            </a:r>
            <a:r>
              <a:rPr lang="uk-UA" sz="1600" dirty="0"/>
              <a:t> з </a:t>
            </a:r>
            <a:r>
              <a:rPr lang="uk-UA" sz="1600" b="1" dirty="0"/>
              <a:t>тілом другого (вставного, або кондукторного) нейрона </a:t>
            </a:r>
            <a:r>
              <a:rPr lang="uk-UA" sz="1600" dirty="0"/>
              <a:t>(морфологічно вони є мультиполярними).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988" y="3140968"/>
            <a:ext cx="44000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dirty="0">
                <a:solidFill>
                  <a:prstClr val="black"/>
                </a:solidFill>
              </a:rPr>
              <a:t>Аксон цього нейрона в межах передніх рогів спинного мозку того ж рівня або головного мозку закінчується на клітинах </a:t>
            </a:r>
            <a:r>
              <a:rPr lang="uk-UA" sz="1600" b="1" dirty="0">
                <a:solidFill>
                  <a:prstClr val="black"/>
                </a:solidFill>
              </a:rPr>
              <a:t>третього (рухового або секреторного) нейрона </a:t>
            </a:r>
            <a:r>
              <a:rPr lang="uk-UA" sz="1600" dirty="0">
                <a:solidFill>
                  <a:prstClr val="black"/>
                </a:solidFill>
              </a:rPr>
              <a:t>(морфологічно вони є мультиполярними). </a:t>
            </a:r>
            <a:endParaRPr lang="uk-UA" sz="1600" dirty="0" smtClean="0">
              <a:solidFill>
                <a:prstClr val="black"/>
              </a:solidFill>
            </a:endParaRPr>
          </a:p>
          <a:p>
            <a:r>
              <a:rPr lang="uk-UA" sz="1600" dirty="0" smtClean="0">
                <a:solidFill>
                  <a:prstClr val="black"/>
                </a:solidFill>
              </a:rPr>
              <a:t>Аксон цього нейрона </a:t>
            </a:r>
            <a:r>
              <a:rPr lang="uk-UA" sz="1600" dirty="0">
                <a:solidFill>
                  <a:prstClr val="black"/>
                </a:solidFill>
              </a:rPr>
              <a:t>виходить з мозку в складі передніх корінців спинномозкових нервів або рухових (секреторних) нервових волокон черепних нервів і направляється до робочого органу, викликаючи скорочення м'яза, </a:t>
            </a:r>
            <a:r>
              <a:rPr lang="uk-UA" sz="1600" dirty="0" smtClean="0">
                <a:solidFill>
                  <a:prstClr val="black"/>
                </a:solidFill>
              </a:rPr>
              <a:t>гальмування</a:t>
            </a:r>
            <a:r>
              <a:rPr lang="uk-UA" sz="1600" dirty="0">
                <a:solidFill>
                  <a:prstClr val="black"/>
                </a:solidFill>
              </a:rPr>
              <a:t>, або посилення секреції залози</a:t>
            </a:r>
            <a:r>
              <a:rPr lang="uk-UA" sz="1600" dirty="0" smtClean="0">
                <a:solidFill>
                  <a:prstClr val="black"/>
                </a:solidFill>
              </a:rPr>
              <a:t>. </a:t>
            </a:r>
          </a:p>
          <a:p>
            <a:r>
              <a:rPr lang="ru-RU" sz="1600" dirty="0" smtClean="0"/>
              <a:t>У </a:t>
            </a:r>
            <a:r>
              <a:rPr lang="uk-UA" sz="1600" dirty="0" smtClean="0"/>
              <a:t>вегетативній нервовій системі рефлекторні ефекти можуть мати місце </a:t>
            </a:r>
            <a:r>
              <a:rPr lang="ru-RU" sz="1600" dirty="0" smtClean="0"/>
              <a:t>і </a:t>
            </a:r>
            <a:r>
              <a:rPr lang="ru-RU" sz="1600" dirty="0"/>
              <a:t>при </a:t>
            </a:r>
            <a:r>
              <a:rPr lang="uk-UA" sz="1600" dirty="0" smtClean="0"/>
              <a:t>наявності лише одного нейрона (так звані </a:t>
            </a:r>
            <a:r>
              <a:rPr lang="uk-UA" sz="1600" b="1" i="1" dirty="0" smtClean="0"/>
              <a:t>аксон-рефлекси</a:t>
            </a:r>
            <a:r>
              <a:rPr lang="ru-RU" sz="1600" dirty="0" smtClean="0"/>
              <a:t>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0255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817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err="1"/>
              <a:t>Механізм</a:t>
            </a:r>
            <a:r>
              <a:rPr lang="ru-RU" sz="3600" b="1" dirty="0"/>
              <a:t> </a:t>
            </a:r>
            <a:r>
              <a:rPr lang="ru-RU" sz="3600" b="1" dirty="0" err="1"/>
              <a:t>зворотного</a:t>
            </a:r>
            <a:r>
              <a:rPr lang="ru-RU" sz="3600" b="1" dirty="0"/>
              <a:t> </a:t>
            </a:r>
            <a:r>
              <a:rPr lang="ru-RU" sz="3600" b="1" dirty="0" err="1"/>
              <a:t>зв'язку</a:t>
            </a:r>
            <a:r>
              <a:rPr lang="ru-RU" sz="3600" b="1" dirty="0"/>
              <a:t> по П.К. </a:t>
            </a:r>
            <a:r>
              <a:rPr lang="ru-RU" sz="3600" b="1" dirty="0" err="1" smtClean="0"/>
              <a:t>Анохіну</a:t>
            </a:r>
            <a:endParaRPr lang="ru-RU" sz="3600" b="1" dirty="0"/>
          </a:p>
        </p:txBody>
      </p:sp>
      <p:pic>
        <p:nvPicPr>
          <p:cNvPr id="174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6" y="1052736"/>
            <a:ext cx="3312368" cy="24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1052736"/>
            <a:ext cx="55446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той момент, коли з </a:t>
            </a:r>
            <a:r>
              <a:rPr lang="ru-RU" dirty="0" err="1"/>
              <a:t>центрів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еферентні</a:t>
            </a:r>
            <a:r>
              <a:rPr lang="ru-RU" dirty="0"/>
              <a:t> </a:t>
            </a:r>
            <a:r>
              <a:rPr lang="ru-RU" dirty="0" err="1"/>
              <a:t>імпульси</a:t>
            </a:r>
            <a:r>
              <a:rPr lang="ru-RU" dirty="0"/>
              <a:t> </a:t>
            </a:r>
            <a:r>
              <a:rPr lang="ru-RU" dirty="0" err="1"/>
              <a:t>досягають</a:t>
            </a:r>
            <a:r>
              <a:rPr lang="ru-RU" dirty="0"/>
              <a:t> </a:t>
            </a:r>
            <a:r>
              <a:rPr lang="ru-RU" dirty="0" err="1"/>
              <a:t>виконавчих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в них </a:t>
            </a:r>
            <a:r>
              <a:rPr lang="ru-RU" dirty="0" err="1"/>
              <a:t>виробляється</a:t>
            </a:r>
            <a:r>
              <a:rPr lang="ru-RU" dirty="0"/>
              <a:t> </a:t>
            </a:r>
            <a:r>
              <a:rPr lang="ru-RU" dirty="0" err="1"/>
              <a:t>відповідна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 (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секреція</a:t>
            </a:r>
            <a:r>
              <a:rPr lang="ru-RU" dirty="0"/>
              <a:t>).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робочий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 smtClean="0"/>
              <a:t>подразнює</a:t>
            </a:r>
            <a:r>
              <a:rPr lang="ru-RU" dirty="0" smtClean="0"/>
              <a:t> </a:t>
            </a:r>
            <a:r>
              <a:rPr lang="ru-RU" dirty="0" err="1"/>
              <a:t>рецептори</a:t>
            </a:r>
            <a:r>
              <a:rPr lang="ru-RU" dirty="0"/>
              <a:t> самого </a:t>
            </a:r>
            <a:r>
              <a:rPr lang="ru-RU" dirty="0" err="1"/>
              <a:t>виконавчого</a:t>
            </a:r>
            <a:r>
              <a:rPr lang="ru-RU" dirty="0"/>
              <a:t> органу. </a:t>
            </a:r>
            <a:r>
              <a:rPr lang="ru-RU" dirty="0" err="1"/>
              <a:t>Виниклі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імпульси</a:t>
            </a:r>
            <a:r>
              <a:rPr lang="ru-RU" dirty="0"/>
              <a:t> по </a:t>
            </a:r>
            <a:r>
              <a:rPr lang="ru-RU" dirty="0" err="1"/>
              <a:t>аферентних</a:t>
            </a:r>
            <a:r>
              <a:rPr lang="ru-RU" dirty="0"/>
              <a:t> шляхах </a:t>
            </a:r>
            <a:r>
              <a:rPr lang="ru-RU" dirty="0" err="1"/>
              <a:t>прямують</a:t>
            </a:r>
            <a:r>
              <a:rPr lang="ru-RU" dirty="0"/>
              <a:t> назад в </a:t>
            </a:r>
            <a:r>
              <a:rPr lang="ru-RU" dirty="0" err="1"/>
              <a:t>центри</a:t>
            </a:r>
            <a:r>
              <a:rPr lang="ru-RU" dirty="0"/>
              <a:t> </a:t>
            </a:r>
            <a:r>
              <a:rPr lang="en-US" dirty="0"/>
              <a:t>c</a:t>
            </a:r>
            <a:r>
              <a:rPr lang="ru-RU" dirty="0" err="1" smtClean="0"/>
              <a:t>пинного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органом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. </a:t>
            </a:r>
            <a:r>
              <a:rPr lang="ru-RU" dirty="0"/>
              <a:t>Таким чином,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точного </a:t>
            </a:r>
            <a:r>
              <a:rPr lang="ru-RU" dirty="0" smtClean="0"/>
              <a:t>контролю </a:t>
            </a:r>
            <a:r>
              <a:rPr lang="ru-RU" dirty="0" err="1"/>
              <a:t>правильності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команд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імпульсів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до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з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, і </a:t>
            </a:r>
            <a:r>
              <a:rPr lang="ru-RU" dirty="0" err="1"/>
              <a:t>постійної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корекції</a:t>
            </a:r>
            <a:r>
              <a:rPr lang="ru-RU" dirty="0"/>
              <a:t>.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двосторонньої</a:t>
            </a:r>
            <a:r>
              <a:rPr lang="ru-RU" dirty="0"/>
              <a:t> </a:t>
            </a:r>
            <a:r>
              <a:rPr lang="ru-RU" dirty="0" err="1"/>
              <a:t>сигналізації</a:t>
            </a:r>
            <a:r>
              <a:rPr lang="ru-RU" dirty="0"/>
              <a:t> по </a:t>
            </a:r>
            <a:r>
              <a:rPr lang="ru-RU" dirty="0" err="1" smtClean="0"/>
              <a:t>замкнутим</a:t>
            </a:r>
            <a:r>
              <a:rPr lang="ru-RU" dirty="0" smtClean="0"/>
              <a:t> </a:t>
            </a:r>
            <a:r>
              <a:rPr lang="ru-RU" dirty="0" err="1" smtClean="0"/>
              <a:t>кільцевим</a:t>
            </a:r>
            <a:r>
              <a:rPr lang="ru-RU" dirty="0" smtClean="0"/>
              <a:t> </a:t>
            </a:r>
            <a:r>
              <a:rPr lang="ru-RU" dirty="0" err="1"/>
              <a:t>рефлекторним</a:t>
            </a:r>
            <a:r>
              <a:rPr lang="ru-RU" dirty="0"/>
              <a:t> </a:t>
            </a:r>
            <a:r>
              <a:rPr lang="ru-RU" dirty="0" err="1"/>
              <a:t>нервовим</a:t>
            </a:r>
            <a:r>
              <a:rPr lang="ru-RU" dirty="0"/>
              <a:t> </a:t>
            </a:r>
            <a:r>
              <a:rPr lang="ru-RU" dirty="0" err="1" smtClean="0"/>
              <a:t>ланцюгам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зворотної</a:t>
            </a:r>
            <a:r>
              <a:rPr lang="ru-RU" dirty="0"/>
              <a:t> </a:t>
            </a:r>
            <a:r>
              <a:rPr lang="ru-RU" dirty="0" err="1"/>
              <a:t>аферентації</a:t>
            </a:r>
            <a:r>
              <a:rPr lang="ru-RU" dirty="0"/>
              <a:t>»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виробляти</a:t>
            </a:r>
            <a:r>
              <a:rPr lang="ru-RU" dirty="0"/>
              <a:t> </a:t>
            </a:r>
            <a:r>
              <a:rPr lang="ru-RU" dirty="0" err="1" smtClean="0"/>
              <a:t>постійну</a:t>
            </a:r>
            <a:r>
              <a:rPr lang="ru-RU" dirty="0" smtClean="0"/>
              <a:t> </a:t>
            </a:r>
            <a:r>
              <a:rPr lang="ru-RU" dirty="0" err="1" smtClean="0"/>
              <a:t>корекцію</a:t>
            </a:r>
            <a:r>
              <a:rPr lang="ru-RU" dirty="0" smtClean="0"/>
              <a:t> </a:t>
            </a:r>
            <a:r>
              <a:rPr lang="ru-RU" dirty="0"/>
              <a:t>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на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умов </a:t>
            </a:r>
            <a:r>
              <a:rPr lang="ru-RU" dirty="0" err="1"/>
              <a:t>внутрішнього</a:t>
            </a:r>
            <a:r>
              <a:rPr lang="ru-RU" dirty="0"/>
              <a:t> і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Без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зворотного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немислимо</a:t>
            </a:r>
            <a:r>
              <a:rPr lang="ru-RU" dirty="0"/>
              <a:t> </a:t>
            </a:r>
            <a:r>
              <a:rPr lang="ru-RU" dirty="0" err="1"/>
              <a:t>пристосування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до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</p:txBody>
      </p:sp>
      <p:pic>
        <p:nvPicPr>
          <p:cNvPr id="174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21602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17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67" y="0"/>
            <a:ext cx="9144000" cy="908720"/>
          </a:xfrm>
        </p:spPr>
        <p:txBody>
          <a:bodyPr>
            <a:normAutofit/>
          </a:bodyPr>
          <a:lstStyle/>
          <a:p>
            <a:r>
              <a:rPr lang="uk-UA" sz="3600" b="1" i="1" dirty="0"/>
              <a:t>Будова нервової тканини. </a:t>
            </a:r>
            <a:r>
              <a:rPr lang="uk-UA" sz="3600" b="1" i="1" dirty="0" smtClean="0"/>
              <a:t>Сіра речовина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7975" y="764704"/>
            <a:ext cx="85124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 ЦНС розрізняють сіру речовину і білу речовину. </a:t>
            </a:r>
            <a:endParaRPr lang="uk-UA" dirty="0" smtClean="0"/>
          </a:p>
          <a:p>
            <a:r>
              <a:rPr lang="uk-UA" b="1" dirty="0" smtClean="0"/>
              <a:t>Сіра </a:t>
            </a:r>
            <a:r>
              <a:rPr lang="uk-UA" b="1" dirty="0"/>
              <a:t>речовина</a:t>
            </a:r>
            <a:r>
              <a:rPr lang="uk-UA" dirty="0"/>
              <a:t> </a:t>
            </a:r>
            <a:r>
              <a:rPr lang="uk-UA" b="1" dirty="0"/>
              <a:t>(</a:t>
            </a:r>
            <a:r>
              <a:rPr lang="ru-RU" b="1" dirty="0" err="1"/>
              <a:t>substantia</a:t>
            </a:r>
            <a:r>
              <a:rPr lang="ru-RU" b="1" dirty="0"/>
              <a:t> </a:t>
            </a:r>
            <a:r>
              <a:rPr lang="ru-RU" b="1" dirty="0" err="1"/>
              <a:t>grisea</a:t>
            </a:r>
            <a:r>
              <a:rPr lang="uk-UA" b="1" dirty="0"/>
              <a:t>) </a:t>
            </a:r>
            <a:r>
              <a:rPr lang="uk-UA" dirty="0"/>
              <a:t>виглядає сірою, бо вона в основному складається з тіл нейронів, які містять пігмент і органели. На поверхні великого мозку і мозочка тіла нейронів утворюють безперервний шар сірої речовини, що одержав назву </a:t>
            </a:r>
            <a:r>
              <a:rPr lang="uk-UA" b="1" i="1" dirty="0"/>
              <a:t>кори (</a:t>
            </a:r>
            <a:r>
              <a:rPr lang="ru-RU" b="1" i="1" dirty="0" err="1"/>
              <a:t>cortex</a:t>
            </a:r>
            <a:r>
              <a:rPr lang="uk-UA" b="1" i="1" dirty="0"/>
              <a:t>)</a:t>
            </a:r>
            <a:r>
              <a:rPr lang="uk-UA" dirty="0"/>
              <a:t>. </a:t>
            </a:r>
            <a:r>
              <a:rPr lang="ru-RU" dirty="0" err="1"/>
              <a:t>Глибоко</a:t>
            </a:r>
            <a:r>
              <a:rPr lang="ru-RU" dirty="0"/>
              <a:t> в спинному і головному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нейронів</a:t>
            </a:r>
            <a:r>
              <a:rPr lang="ru-RU" dirty="0"/>
              <a:t> </a:t>
            </a:r>
            <a:r>
              <a:rPr lang="ru-RU" dirty="0" err="1"/>
              <a:t>об’єднуються</a:t>
            </a:r>
            <a:r>
              <a:rPr lang="ru-RU" dirty="0"/>
              <a:t> в </a:t>
            </a:r>
            <a:r>
              <a:rPr lang="ru-RU" dirty="0" err="1"/>
              <a:t>клітинні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діставши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b="1" i="1" dirty="0"/>
              <a:t>ядер (</a:t>
            </a:r>
            <a:r>
              <a:rPr lang="ru-RU" b="1" i="1" dirty="0" err="1"/>
              <a:t>nuclei</a:t>
            </a:r>
            <a:r>
              <a:rPr lang="ru-RU" b="1" i="1" dirty="0"/>
              <a:t>)</a:t>
            </a:r>
            <a:r>
              <a:rPr lang="ru-RU" dirty="0"/>
              <a:t>. Ядро є </a:t>
            </a:r>
            <a:r>
              <a:rPr lang="ru-RU" dirty="0" smtClean="0"/>
              <a:t>компактною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нейронів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 за </a:t>
            </a:r>
            <a:r>
              <a:rPr lang="ru-RU" dirty="0" err="1"/>
              <a:t>будовою</a:t>
            </a:r>
            <a:r>
              <a:rPr lang="ru-RU" dirty="0"/>
              <a:t> та </a:t>
            </a:r>
            <a:r>
              <a:rPr lang="ru-RU" dirty="0" err="1"/>
              <a:t>функцією</a:t>
            </a:r>
            <a:r>
              <a:rPr lang="ru-RU" dirty="0"/>
              <a:t> і </a:t>
            </a:r>
            <a:r>
              <a:rPr lang="ru-RU" dirty="0" err="1"/>
              <a:t>розташовані</a:t>
            </a:r>
            <a:r>
              <a:rPr lang="ru-RU" dirty="0"/>
              <a:t> в межах ЦНС. </a:t>
            </a:r>
            <a:endParaRPr lang="ru-RU" dirty="0" smtClean="0"/>
          </a:p>
          <a:p>
            <a:r>
              <a:rPr lang="ru-RU" b="1" i="1" dirty="0" err="1" smtClean="0"/>
              <a:t>Вузол</a:t>
            </a:r>
            <a:r>
              <a:rPr lang="ru-RU" b="1" i="1" dirty="0" smtClean="0"/>
              <a:t> </a:t>
            </a:r>
            <a:r>
              <a:rPr lang="ru-RU" b="1" i="1" dirty="0"/>
              <a:t>(</a:t>
            </a:r>
            <a:r>
              <a:rPr lang="ru-RU" b="1" i="1" dirty="0" err="1"/>
              <a:t>ganglion</a:t>
            </a:r>
            <a:r>
              <a:rPr lang="ru-RU" b="1" i="1" dirty="0"/>
              <a:t>) </a:t>
            </a:r>
            <a:r>
              <a:rPr lang="ru-RU" dirty="0"/>
              <a:t>є </a:t>
            </a:r>
            <a:r>
              <a:rPr lang="ru-RU" dirty="0" err="1"/>
              <a:t>подібною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нейронів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за межами ЦНС.</a:t>
            </a:r>
          </a:p>
        </p:txBody>
      </p:sp>
      <p:sp>
        <p:nvSpPr>
          <p:cNvPr id="4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4" name="Picture 1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1" y="3212976"/>
            <a:ext cx="76200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105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55988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Біла</a:t>
            </a:r>
            <a:r>
              <a:rPr lang="ru-RU" b="1" dirty="0"/>
              <a:t> </a:t>
            </a:r>
            <a:r>
              <a:rPr lang="ru-RU" b="1" dirty="0" err="1"/>
              <a:t>речовина</a:t>
            </a:r>
            <a:endParaRPr lang="ru-RU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9"/>
          <a:stretch/>
        </p:blipFill>
        <p:spPr bwMode="auto">
          <a:xfrm>
            <a:off x="0" y="3501008"/>
            <a:ext cx="5868144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3" y="3573247"/>
            <a:ext cx="3279348" cy="3293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err="1" smtClean="0"/>
              <a:t>Відростки</a:t>
            </a:r>
            <a:r>
              <a:rPr lang="ru-RU" sz="1600" dirty="0" smtClean="0"/>
              <a:t> </a:t>
            </a:r>
            <a:r>
              <a:rPr lang="ru-RU" sz="1600" dirty="0" err="1"/>
              <a:t>нейронів</a:t>
            </a:r>
            <a:r>
              <a:rPr lang="ru-RU" sz="1600" dirty="0"/>
              <a:t> </a:t>
            </a:r>
            <a:r>
              <a:rPr lang="ru-RU" sz="1600" dirty="0" err="1"/>
              <a:t>об’єднуються</a:t>
            </a:r>
            <a:r>
              <a:rPr lang="ru-RU" sz="1600" dirty="0"/>
              <a:t> в </a:t>
            </a:r>
            <a:r>
              <a:rPr lang="ru-RU" sz="1600" b="1" i="1" dirty="0" err="1"/>
              <a:t>нервові</a:t>
            </a:r>
            <a:r>
              <a:rPr lang="ru-RU" sz="1600" b="1" i="1" dirty="0"/>
              <a:t> волокна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 err="1" smtClean="0"/>
              <a:t>Нервові</a:t>
            </a:r>
            <a:r>
              <a:rPr lang="ru-RU" sz="1600" dirty="0" smtClean="0"/>
              <a:t> </a:t>
            </a:r>
            <a:r>
              <a:rPr lang="ru-RU" sz="1600" dirty="0"/>
              <a:t>волокна в ЦНС </a:t>
            </a:r>
            <a:r>
              <a:rPr lang="ru-RU" sz="1600" dirty="0" err="1"/>
              <a:t>утворюють</a:t>
            </a:r>
            <a:r>
              <a:rPr lang="ru-RU" sz="1600" dirty="0"/>
              <a:t> </a:t>
            </a:r>
            <a:r>
              <a:rPr lang="ru-RU" sz="1600" b="1" i="1" dirty="0"/>
              <a:t>шляхи </a:t>
            </a:r>
            <a:r>
              <a:rPr lang="uk-UA" sz="1600" dirty="0" smtClean="0"/>
              <a:t>або</a:t>
            </a:r>
            <a:r>
              <a:rPr lang="ru-RU" sz="1600" b="1" i="1" dirty="0" smtClean="0"/>
              <a:t> </a:t>
            </a:r>
            <a:r>
              <a:rPr lang="ru-RU" sz="1600" b="1" i="1" dirty="0"/>
              <a:t>пучки</a:t>
            </a:r>
            <a:r>
              <a:rPr lang="ru-RU" sz="1600" dirty="0"/>
              <a:t>; в ПНС – </a:t>
            </a:r>
            <a:r>
              <a:rPr lang="uk-UA" sz="1600" b="1" i="1" dirty="0" smtClean="0"/>
              <a:t>нерви</a:t>
            </a:r>
            <a:r>
              <a:rPr lang="uk-UA" sz="1600" dirty="0" smtClean="0"/>
              <a:t>. </a:t>
            </a:r>
          </a:p>
          <a:p>
            <a:r>
              <a:rPr lang="uk-UA" sz="1600" dirty="0" smtClean="0"/>
              <a:t>Залежно від того, чи містять нервові волокна шар мієліну, вони поділяються на </a:t>
            </a:r>
            <a:r>
              <a:rPr lang="ru-RU" sz="1600" i="1" dirty="0" err="1" smtClean="0"/>
              <a:t>мієлінові</a:t>
            </a:r>
            <a:r>
              <a:rPr lang="ru-RU" sz="1600" dirty="0" smtClean="0"/>
              <a:t> </a:t>
            </a:r>
            <a:r>
              <a:rPr lang="uk-UA" sz="1600" dirty="0"/>
              <a:t>та </a:t>
            </a:r>
            <a:r>
              <a:rPr lang="ru-RU" sz="1600" i="1" dirty="0" err="1"/>
              <a:t>безмієлінові</a:t>
            </a:r>
            <a:r>
              <a:rPr lang="ru-RU" sz="1600" dirty="0"/>
              <a:t>. </a:t>
            </a:r>
            <a:r>
              <a:rPr lang="ru-RU" sz="1600" dirty="0" err="1"/>
              <a:t>Перші</a:t>
            </a:r>
            <a:r>
              <a:rPr lang="ru-RU" sz="1600" dirty="0"/>
              <a:t> </a:t>
            </a:r>
            <a:r>
              <a:rPr lang="ru-RU" sz="1600" dirty="0" err="1"/>
              <a:t>переважають</a:t>
            </a:r>
            <a:r>
              <a:rPr lang="ru-RU" sz="1600" dirty="0"/>
              <a:t> у </a:t>
            </a:r>
            <a:r>
              <a:rPr lang="ru-RU" sz="1600" dirty="0" err="1"/>
              <a:t>соматичній</a:t>
            </a:r>
            <a:r>
              <a:rPr lang="ru-RU" sz="1600" dirty="0"/>
              <a:t>, а </a:t>
            </a:r>
            <a:r>
              <a:rPr lang="ru-RU" sz="1600" dirty="0" err="1"/>
              <a:t>другі</a:t>
            </a:r>
            <a:r>
              <a:rPr lang="ru-RU" sz="1600" dirty="0"/>
              <a:t> – </a:t>
            </a:r>
            <a:r>
              <a:rPr lang="uk-UA" sz="1600" dirty="0"/>
              <a:t>у</a:t>
            </a:r>
            <a:r>
              <a:rPr lang="ru-RU" sz="1600" dirty="0"/>
              <a:t> </a:t>
            </a:r>
            <a:r>
              <a:rPr lang="ru-RU" sz="1600" dirty="0" err="1"/>
              <a:t>вегетативній</a:t>
            </a:r>
            <a:r>
              <a:rPr lang="ru-RU" sz="1600" dirty="0"/>
              <a:t> </a:t>
            </a:r>
            <a:r>
              <a:rPr lang="ru-RU" sz="1600" dirty="0" err="1"/>
              <a:t>частині</a:t>
            </a:r>
            <a:r>
              <a:rPr lang="ru-RU" sz="1600" dirty="0"/>
              <a:t> </a:t>
            </a:r>
            <a:r>
              <a:rPr lang="ru-RU" sz="1600" dirty="0" err="1"/>
              <a:t>нервової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uk-UA" sz="1600" dirty="0" smtClean="0"/>
              <a:t>Т</a:t>
            </a:r>
            <a:r>
              <a:rPr lang="ru-RU" sz="1600" dirty="0" err="1"/>
              <a:t>ермінальні</a:t>
            </a:r>
            <a:r>
              <a:rPr lang="ru-RU" sz="1600" dirty="0"/>
              <a:t> </a:t>
            </a:r>
            <a:r>
              <a:rPr lang="ru-RU" sz="1600" dirty="0" err="1"/>
              <a:t>розгалуження</a:t>
            </a:r>
            <a:r>
              <a:rPr lang="ru-RU" sz="1600" dirty="0"/>
              <a:t> </a:t>
            </a:r>
            <a:r>
              <a:rPr lang="ru-RU" sz="1600" dirty="0" err="1"/>
              <a:t>мієлінових</a:t>
            </a:r>
            <a:r>
              <a:rPr lang="ru-RU" sz="1600" dirty="0"/>
              <a:t> </a:t>
            </a:r>
            <a:r>
              <a:rPr lang="ru-RU" sz="1600" dirty="0" err="1"/>
              <a:t>нервових</a:t>
            </a:r>
            <a:r>
              <a:rPr lang="ru-RU" sz="1600" dirty="0"/>
              <a:t> волокон </a:t>
            </a:r>
            <a:r>
              <a:rPr lang="ru-RU" sz="1600" dirty="0" err="1"/>
              <a:t>втрачають</a:t>
            </a:r>
            <a:r>
              <a:rPr lang="ru-RU" sz="1600" dirty="0"/>
              <a:t> </a:t>
            </a:r>
            <a:r>
              <a:rPr lang="ru-RU" sz="1600" dirty="0" err="1"/>
              <a:t>мієлінову</a:t>
            </a:r>
            <a:r>
              <a:rPr lang="ru-RU" sz="1600" dirty="0"/>
              <a:t> </a:t>
            </a:r>
            <a:r>
              <a:rPr lang="ru-RU" sz="1600" dirty="0" err="1"/>
              <a:t>оболонку</a:t>
            </a:r>
            <a:r>
              <a:rPr lang="ru-RU" sz="16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510" y="555988"/>
            <a:ext cx="8568951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600" b="1" dirty="0" err="1">
                <a:solidFill>
                  <a:prstClr val="black"/>
                </a:solidFill>
              </a:rPr>
              <a:t>Біла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речовина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uk-UA" sz="1600" b="1" dirty="0">
                <a:solidFill>
                  <a:prstClr val="black"/>
                </a:solidFill>
              </a:rPr>
              <a:t>(</a:t>
            </a:r>
            <a:r>
              <a:rPr lang="ru-RU" sz="1600" b="1" dirty="0" err="1">
                <a:solidFill>
                  <a:prstClr val="black"/>
                </a:solidFill>
              </a:rPr>
              <a:t>substantia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alba</a:t>
            </a:r>
            <a:r>
              <a:rPr lang="uk-UA" sz="1600" b="1" dirty="0">
                <a:solidFill>
                  <a:prstClr val="black"/>
                </a:solidFill>
              </a:rPr>
              <a:t>) </a:t>
            </a:r>
            <a:r>
              <a:rPr lang="ru-RU" sz="1600" dirty="0" err="1">
                <a:solidFill>
                  <a:prstClr val="black"/>
                </a:solidFill>
              </a:rPr>
              <a:t>складається</a:t>
            </a:r>
            <a:r>
              <a:rPr lang="ru-RU" sz="1600" dirty="0">
                <a:solidFill>
                  <a:prstClr val="black"/>
                </a:solidFill>
              </a:rPr>
              <a:t> з </a:t>
            </a:r>
            <a:r>
              <a:rPr lang="ru-RU" sz="1600" dirty="0" err="1">
                <a:solidFill>
                  <a:prstClr val="black"/>
                </a:solidFill>
              </a:rPr>
              <a:t>відростків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нейронів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оточених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нейроглією</a:t>
            </a:r>
            <a:r>
              <a:rPr lang="ru-RU" sz="1600" dirty="0">
                <a:solidFill>
                  <a:prstClr val="black"/>
                </a:solidFill>
              </a:rPr>
              <a:t> та </a:t>
            </a:r>
            <a:r>
              <a:rPr lang="ru-RU" sz="1600" dirty="0" err="1">
                <a:solidFill>
                  <a:prstClr val="black"/>
                </a:solidFill>
              </a:rPr>
              <a:t>мієліном</a:t>
            </a:r>
            <a:r>
              <a:rPr lang="ru-RU" sz="1600" dirty="0">
                <a:solidFill>
                  <a:prstClr val="black"/>
                </a:solidFill>
              </a:rPr>
              <a:t>. </a:t>
            </a:r>
            <a:r>
              <a:rPr lang="ru-RU" sz="1600" b="1" i="1" dirty="0" err="1">
                <a:solidFill>
                  <a:prstClr val="black"/>
                </a:solidFill>
              </a:rPr>
              <a:t>Мієлін</a:t>
            </a:r>
            <a:r>
              <a:rPr lang="ru-RU" sz="1600" dirty="0">
                <a:solidFill>
                  <a:prstClr val="black"/>
                </a:solidFill>
              </a:rPr>
              <a:t> (</a:t>
            </a:r>
            <a:r>
              <a:rPr lang="ru-RU" sz="1600" dirty="0" err="1">
                <a:solidFill>
                  <a:prstClr val="black"/>
                </a:solidFill>
              </a:rPr>
              <a:t>від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грецьк</a:t>
            </a:r>
            <a:r>
              <a:rPr lang="ru-RU" sz="1600" dirty="0">
                <a:solidFill>
                  <a:prstClr val="black"/>
                </a:solidFill>
              </a:rPr>
              <a:t>. </a:t>
            </a:r>
            <a:r>
              <a:rPr lang="ru-RU" sz="1600" i="1" dirty="0" err="1">
                <a:solidFill>
                  <a:prstClr val="black"/>
                </a:solidFill>
              </a:rPr>
              <a:t>myelos</a:t>
            </a:r>
            <a:r>
              <a:rPr lang="ru-RU" sz="1600" i="1" dirty="0">
                <a:solidFill>
                  <a:prstClr val="black"/>
                </a:solidFill>
              </a:rPr>
              <a:t> – </a:t>
            </a:r>
            <a:r>
              <a:rPr lang="ru-RU" sz="1600" i="1" dirty="0" err="1">
                <a:solidFill>
                  <a:prstClr val="black"/>
                </a:solidFill>
              </a:rPr>
              <a:t>мозок</a:t>
            </a:r>
            <a:r>
              <a:rPr lang="ru-RU" sz="1600" dirty="0">
                <a:solidFill>
                  <a:prstClr val="black"/>
                </a:solidFill>
              </a:rPr>
              <a:t>) – </a:t>
            </a:r>
            <a:r>
              <a:rPr lang="ru-RU" sz="1600" dirty="0" err="1">
                <a:solidFill>
                  <a:prstClr val="black"/>
                </a:solidFill>
              </a:rPr>
              <a:t>це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жирова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субстанція</a:t>
            </a:r>
            <a:r>
              <a:rPr lang="ru-RU" sz="1600" dirty="0">
                <a:solidFill>
                  <a:prstClr val="black"/>
                </a:solidFill>
              </a:rPr>
              <a:t>, яка </a:t>
            </a:r>
            <a:r>
              <a:rPr lang="ru-RU" sz="1600" dirty="0" err="1">
                <a:solidFill>
                  <a:prstClr val="black"/>
                </a:solidFill>
              </a:rPr>
              <a:t>дає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білий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колір</a:t>
            </a:r>
            <a:r>
              <a:rPr lang="ru-RU" sz="1600" dirty="0">
                <a:solidFill>
                  <a:prstClr val="black"/>
                </a:solidFill>
              </a:rPr>
              <a:t>. </a:t>
            </a:r>
            <a:endParaRPr lang="ru-RU" sz="1600" dirty="0" smtClean="0">
              <a:solidFill>
                <a:prstClr val="black"/>
              </a:solidFill>
            </a:endParaRPr>
          </a:p>
          <a:p>
            <a:pPr lvl="0"/>
            <a:r>
              <a:rPr lang="ru-RU" sz="1600" dirty="0" err="1" smtClean="0">
                <a:solidFill>
                  <a:prstClr val="black"/>
                </a:solidFill>
              </a:rPr>
              <a:t>Мієлін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виконує</a:t>
            </a:r>
            <a:r>
              <a:rPr lang="ru-RU" sz="1600" dirty="0">
                <a:solidFill>
                  <a:prstClr val="black"/>
                </a:solidFill>
              </a:rPr>
              <a:t> по </a:t>
            </a:r>
            <a:r>
              <a:rPr lang="ru-RU" sz="1600" dirty="0" err="1">
                <a:solidFill>
                  <a:prstClr val="black"/>
                </a:solidFill>
              </a:rPr>
              <a:t>відношенню</a:t>
            </a:r>
            <a:r>
              <a:rPr lang="ru-RU" sz="1600" dirty="0">
                <a:solidFill>
                  <a:prstClr val="black"/>
                </a:solidFill>
              </a:rPr>
              <a:t> до </a:t>
            </a:r>
            <a:r>
              <a:rPr lang="ru-RU" sz="1600" dirty="0" err="1">
                <a:solidFill>
                  <a:prstClr val="black"/>
                </a:solidFill>
              </a:rPr>
              <a:t>відростків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нейронів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захисну</a:t>
            </a:r>
            <a:r>
              <a:rPr lang="ru-RU" sz="1600" dirty="0">
                <a:solidFill>
                  <a:prstClr val="black"/>
                </a:solidFill>
              </a:rPr>
              <a:t> (</a:t>
            </a:r>
            <a:r>
              <a:rPr lang="ru-RU" sz="1600" dirty="0" err="1">
                <a:solidFill>
                  <a:prstClr val="black"/>
                </a:solidFill>
              </a:rPr>
              <a:t>електроізолюючу</a:t>
            </a:r>
            <a:r>
              <a:rPr lang="ru-RU" sz="1600" dirty="0">
                <a:solidFill>
                  <a:prstClr val="black"/>
                </a:solidFill>
              </a:rPr>
              <a:t>) </a:t>
            </a:r>
            <a:r>
              <a:rPr lang="ru-RU" sz="1600" dirty="0" err="1">
                <a:solidFill>
                  <a:prstClr val="black"/>
                </a:solidFill>
              </a:rPr>
              <a:t>функцію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1600" dirty="0" err="1">
                <a:solidFill>
                  <a:prstClr val="black"/>
                </a:solidFill>
              </a:rPr>
              <a:t>Мієлінова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оболонка</a:t>
            </a:r>
            <a:r>
              <a:rPr lang="ru-RU" sz="1600" dirty="0">
                <a:solidFill>
                  <a:prstClr val="black"/>
                </a:solidFill>
              </a:rPr>
              <a:t> є </a:t>
            </a:r>
            <a:r>
              <a:rPr lang="uk-UA" sz="1600" dirty="0">
                <a:solidFill>
                  <a:prstClr val="black"/>
                </a:solidFill>
              </a:rPr>
              <a:t>продовженням </a:t>
            </a:r>
            <a:r>
              <a:rPr lang="ru-RU" sz="1600" dirty="0" err="1">
                <a:solidFill>
                  <a:prstClr val="black"/>
                </a:solidFill>
              </a:rPr>
              <a:t>плазматично</a:t>
            </a:r>
            <a:r>
              <a:rPr lang="uk-UA" sz="1600" dirty="0">
                <a:solidFill>
                  <a:prstClr val="black"/>
                </a:solidFill>
              </a:rPr>
              <a:t>ї</a:t>
            </a:r>
            <a:r>
              <a:rPr lang="ru-RU" sz="1600" dirty="0">
                <a:solidFill>
                  <a:prstClr val="black"/>
                </a:solidFill>
              </a:rPr>
              <a:t> мембран</a:t>
            </a:r>
            <a:r>
              <a:rPr lang="uk-UA" sz="1600" dirty="0">
                <a:solidFill>
                  <a:prstClr val="black"/>
                </a:solidFill>
              </a:rPr>
              <a:t>и </a:t>
            </a:r>
            <a:r>
              <a:rPr lang="ru-RU" sz="1600" dirty="0" err="1">
                <a:solidFill>
                  <a:prstClr val="black"/>
                </a:solidFill>
              </a:rPr>
              <a:t>навколо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частини</a:t>
            </a:r>
            <a:r>
              <a:rPr lang="ru-RU" sz="1600" dirty="0">
                <a:solidFill>
                  <a:prstClr val="black"/>
                </a:solidFill>
              </a:rPr>
              <a:t> аксона. </a:t>
            </a:r>
            <a:endParaRPr lang="ru-RU" sz="1600" dirty="0" smtClean="0">
              <a:solidFill>
                <a:prstClr val="black"/>
              </a:solidFill>
            </a:endParaRPr>
          </a:p>
          <a:p>
            <a:pPr lvl="0"/>
            <a:r>
              <a:rPr lang="uk-UA" sz="1600" dirty="0" smtClean="0">
                <a:solidFill>
                  <a:prstClr val="black"/>
                </a:solidFill>
              </a:rPr>
              <a:t>М</a:t>
            </a:r>
            <a:r>
              <a:rPr lang="ru-RU" sz="1600" dirty="0" err="1">
                <a:solidFill>
                  <a:prstClr val="black"/>
                </a:solidFill>
              </a:rPr>
              <a:t>ієлінова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оболонка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складається</a:t>
            </a:r>
            <a:r>
              <a:rPr lang="ru-RU" sz="1600" dirty="0">
                <a:solidFill>
                  <a:prstClr val="black"/>
                </a:solidFill>
              </a:rPr>
              <a:t> з </a:t>
            </a:r>
            <a:r>
              <a:rPr lang="ru-RU" sz="1600" dirty="0" err="1">
                <a:solidFill>
                  <a:prstClr val="black"/>
                </a:solidFill>
              </a:rPr>
              <a:t>кратних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сегментів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мієліну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які</a:t>
            </a:r>
            <a:r>
              <a:rPr lang="ru-RU" sz="1600" dirty="0">
                <a:solidFill>
                  <a:prstClr val="black"/>
                </a:solidFill>
              </a:rPr>
              <a:t> є в ЦНС </a:t>
            </a:r>
            <a:r>
              <a:rPr lang="ru-RU" sz="1600" dirty="0" err="1">
                <a:solidFill>
                  <a:prstClr val="black"/>
                </a:solidFill>
              </a:rPr>
              <a:t>модифікованими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подовженими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відростками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i="1" dirty="0" err="1">
                <a:solidFill>
                  <a:prstClr val="black"/>
                </a:solidFill>
              </a:rPr>
              <a:t>олігодендроцитів</a:t>
            </a:r>
            <a:r>
              <a:rPr lang="ru-RU" sz="1600" dirty="0">
                <a:solidFill>
                  <a:prstClr val="black"/>
                </a:solidFill>
              </a:rPr>
              <a:t>, а в ПНС – </a:t>
            </a:r>
            <a:r>
              <a:rPr lang="ru-RU" sz="1600" dirty="0" err="1">
                <a:solidFill>
                  <a:prstClr val="black"/>
                </a:solidFill>
              </a:rPr>
              <a:t>модифікованими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відростками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i="1" dirty="0" err="1">
                <a:solidFill>
                  <a:prstClr val="black"/>
                </a:solidFill>
              </a:rPr>
              <a:t>шваннівських</a:t>
            </a:r>
            <a:r>
              <a:rPr lang="ru-RU" sz="1600" i="1" dirty="0">
                <a:solidFill>
                  <a:prstClr val="black"/>
                </a:solidFill>
              </a:rPr>
              <a:t> </a:t>
            </a:r>
            <a:r>
              <a:rPr lang="ru-RU" sz="1600" i="1" dirty="0" err="1">
                <a:solidFill>
                  <a:prstClr val="black"/>
                </a:solidFill>
              </a:rPr>
              <a:t>клітин</a:t>
            </a:r>
            <a:r>
              <a:rPr lang="ru-RU" sz="1600" dirty="0">
                <a:solidFill>
                  <a:prstClr val="black"/>
                </a:solidFill>
              </a:rPr>
              <a:t>. </a:t>
            </a:r>
            <a:r>
              <a:rPr lang="ru-RU" sz="1600" dirty="0" err="1">
                <a:solidFill>
                  <a:prstClr val="black"/>
                </a:solidFill>
              </a:rPr>
              <a:t>Сегменти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мієліну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відокремлені</a:t>
            </a:r>
            <a:r>
              <a:rPr lang="ru-RU" sz="1600" dirty="0">
                <a:solidFill>
                  <a:prstClr val="black"/>
                </a:solidFill>
              </a:rPr>
              <a:t> один </a:t>
            </a:r>
            <a:r>
              <a:rPr lang="ru-RU" sz="1600" dirty="0" err="1">
                <a:solidFill>
                  <a:prstClr val="black"/>
                </a:solidFill>
              </a:rPr>
              <a:t>від</a:t>
            </a:r>
            <a:r>
              <a:rPr lang="ru-RU" sz="1600" dirty="0">
                <a:solidFill>
                  <a:prstClr val="black"/>
                </a:solidFill>
              </a:rPr>
              <a:t> одного </a:t>
            </a:r>
            <a:r>
              <a:rPr lang="ru-RU" sz="1600" dirty="0" err="1">
                <a:solidFill>
                  <a:prstClr val="black"/>
                </a:solidFill>
              </a:rPr>
              <a:t>малими</a:t>
            </a:r>
            <a:r>
              <a:rPr lang="ru-RU" sz="1600" dirty="0">
                <a:solidFill>
                  <a:prstClr val="black"/>
                </a:solidFill>
              </a:rPr>
              <a:t> сегментами, в </a:t>
            </a:r>
            <a:r>
              <a:rPr lang="ru-RU" sz="1600" dirty="0" err="1">
                <a:solidFill>
                  <a:prstClr val="black"/>
                </a:solidFill>
              </a:rPr>
              <a:t>яких</a:t>
            </a:r>
            <a:r>
              <a:rPr lang="ru-RU" sz="1600" dirty="0">
                <a:solidFill>
                  <a:prstClr val="black"/>
                </a:solidFill>
              </a:rPr>
              <a:t> оголений аксон </a:t>
            </a:r>
            <a:r>
              <a:rPr lang="ru-RU" sz="1600" dirty="0" err="1">
                <a:solidFill>
                  <a:prstClr val="black"/>
                </a:solidFill>
              </a:rPr>
              <a:t>оточений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інтерстиціальним</a:t>
            </a:r>
            <a:r>
              <a:rPr lang="ru-RU" sz="1600" dirty="0">
                <a:solidFill>
                  <a:prstClr val="black"/>
                </a:solidFill>
              </a:rPr>
              <a:t> простором. </a:t>
            </a:r>
            <a:r>
              <a:rPr lang="ru-RU" sz="1600" dirty="0" err="1">
                <a:solidFill>
                  <a:prstClr val="black"/>
                </a:solidFill>
              </a:rPr>
              <a:t>Ці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сегменти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які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називаються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b="1" i="1" dirty="0" err="1">
                <a:solidFill>
                  <a:prstClr val="black"/>
                </a:solidFill>
              </a:rPr>
              <a:t>вузлами</a:t>
            </a:r>
            <a:r>
              <a:rPr lang="ru-RU" sz="1600" b="1" i="1" dirty="0">
                <a:solidFill>
                  <a:prstClr val="black"/>
                </a:solidFill>
              </a:rPr>
              <a:t> (перехватами) </a:t>
            </a:r>
            <a:r>
              <a:rPr lang="ru-RU" sz="1600" b="1" i="1" dirty="0" err="1">
                <a:solidFill>
                  <a:prstClr val="black"/>
                </a:solidFill>
              </a:rPr>
              <a:t>Ранв’є</a:t>
            </a:r>
            <a:r>
              <a:rPr lang="ru-RU" sz="1600" dirty="0">
                <a:solidFill>
                  <a:prstClr val="black"/>
                </a:solidFill>
              </a:rPr>
              <a:t>, є </a:t>
            </a:r>
            <a:r>
              <a:rPr lang="ru-RU" sz="1600" dirty="0" err="1">
                <a:solidFill>
                  <a:prstClr val="black"/>
                </a:solidFill>
              </a:rPr>
              <a:t>місце</a:t>
            </a:r>
            <a:r>
              <a:rPr lang="uk-UA" sz="1600" dirty="0">
                <a:solidFill>
                  <a:prstClr val="black"/>
                </a:solidFill>
              </a:rPr>
              <a:t>м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множинних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натрієвих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каналів</a:t>
            </a:r>
            <a:r>
              <a:rPr lang="ru-RU" sz="1600" dirty="0">
                <a:solidFill>
                  <a:prstClr val="black"/>
                </a:solidFill>
              </a:rPr>
              <a:t>. Коли мембрана аксона </a:t>
            </a:r>
            <a:r>
              <a:rPr lang="ru-RU" sz="1600" dirty="0" err="1">
                <a:solidFill>
                  <a:prstClr val="black"/>
                </a:solidFill>
              </a:rPr>
              <a:t>збуджена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згенерований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електричний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імпульс</a:t>
            </a:r>
            <a:r>
              <a:rPr lang="ru-RU" sz="1600" dirty="0">
                <a:solidFill>
                  <a:prstClr val="black"/>
                </a:solidFill>
              </a:rPr>
              <a:t> не </a:t>
            </a:r>
            <a:r>
              <a:rPr lang="ru-RU" sz="1600" dirty="0" err="1">
                <a:solidFill>
                  <a:prstClr val="black"/>
                </a:solidFill>
              </a:rPr>
              <a:t>може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проходити</a:t>
            </a:r>
            <a:r>
              <a:rPr lang="ru-RU" sz="1600" dirty="0">
                <a:solidFill>
                  <a:prstClr val="black"/>
                </a:solidFill>
              </a:rPr>
              <a:t> через </a:t>
            </a:r>
            <a:r>
              <a:rPr lang="ru-RU" sz="1600" dirty="0" err="1">
                <a:solidFill>
                  <a:prstClr val="black"/>
                </a:solidFill>
              </a:rPr>
              <a:t>високорезистентну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оболонку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мієліну</a:t>
            </a:r>
            <a:r>
              <a:rPr lang="ru-RU" sz="1600" dirty="0">
                <a:solidFill>
                  <a:prstClr val="black"/>
                </a:solidFill>
              </a:rPr>
              <a:t> і </a:t>
            </a:r>
            <a:r>
              <a:rPr lang="ru-RU" sz="1600" dirty="0" err="1">
                <a:solidFill>
                  <a:prstClr val="black"/>
                </a:solidFill>
              </a:rPr>
              <a:t>виходить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назовні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uk-UA" sz="1600" dirty="0">
                <a:solidFill>
                  <a:prstClr val="black"/>
                </a:solidFill>
              </a:rPr>
              <a:t>та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деполяризує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аксональну</a:t>
            </a:r>
            <a:r>
              <a:rPr lang="ru-RU" sz="1600" dirty="0">
                <a:solidFill>
                  <a:prstClr val="black"/>
                </a:solidFill>
              </a:rPr>
              <a:t> мембрану на </a:t>
            </a:r>
            <a:r>
              <a:rPr lang="ru-RU" sz="1600" dirty="0" err="1">
                <a:solidFill>
                  <a:prstClr val="black"/>
                </a:solidFill>
              </a:rPr>
              <a:t>наступному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вузлі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який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може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мати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протяжність</a:t>
            </a:r>
            <a:r>
              <a:rPr lang="ru-RU" sz="1600" dirty="0">
                <a:solidFill>
                  <a:prstClr val="black"/>
                </a:solidFill>
              </a:rPr>
              <a:t> 1 мм і </a:t>
            </a:r>
            <a:r>
              <a:rPr lang="ru-RU" sz="1600" dirty="0" err="1">
                <a:solidFill>
                  <a:prstClr val="black"/>
                </a:solidFill>
              </a:rPr>
              <a:t>більше</a:t>
            </a:r>
            <a:r>
              <a:rPr lang="ru-RU" sz="1600" dirty="0">
                <a:solidFill>
                  <a:prstClr val="black"/>
                </a:solidFill>
              </a:rPr>
              <a:t> (при </a:t>
            </a:r>
            <a:r>
              <a:rPr lang="ru-RU" sz="1600" dirty="0" err="1">
                <a:solidFill>
                  <a:prstClr val="black"/>
                </a:solidFill>
              </a:rPr>
              <a:t>цьому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швидкість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імпульсу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збільшується</a:t>
            </a:r>
            <a:r>
              <a:rPr lang="ru-RU" sz="1600" dirty="0">
                <a:solidFill>
                  <a:prstClr val="black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621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463"/>
            <a:ext cx="8229600" cy="750241"/>
          </a:xfrm>
        </p:spPr>
        <p:txBody>
          <a:bodyPr>
            <a:normAutofit fontScale="90000"/>
          </a:bodyPr>
          <a:lstStyle/>
          <a:p>
            <a:r>
              <a:rPr lang="uk-UA" b="1" dirty="0" err="1" smtClean="0"/>
              <a:t>Нейроглі</a:t>
            </a:r>
            <a:r>
              <a:rPr lang="uk-UA" b="1" dirty="0" err="1"/>
              <a:t>я</a:t>
            </a:r>
            <a:r>
              <a:rPr lang="uk-UA" b="1" dirty="0" smtClean="0"/>
              <a:t> </a:t>
            </a:r>
            <a:r>
              <a:rPr lang="uk-UA" b="1" dirty="0"/>
              <a:t>(</a:t>
            </a:r>
            <a:r>
              <a:rPr lang="ru-RU" b="1" dirty="0" err="1"/>
              <a:t>neuroglia</a:t>
            </a:r>
            <a:r>
              <a:rPr lang="uk-UA" b="1" dirty="0" smtClean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7863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u="sng" dirty="0" smtClean="0"/>
              <a:t>Серед </a:t>
            </a:r>
            <a:r>
              <a:rPr lang="uk-UA" sz="2000" b="1" u="sng" dirty="0" err="1"/>
              <a:t>гліальних</a:t>
            </a:r>
            <a:r>
              <a:rPr lang="uk-UA" sz="2000" b="1" u="sng" dirty="0"/>
              <a:t> клітин мозку </a:t>
            </a:r>
            <a:r>
              <a:rPr lang="uk-UA" sz="2000" b="1" u="sng" dirty="0" smtClean="0"/>
              <a:t>виділяють: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 err="1" smtClean="0"/>
              <a:t>епендимну</a:t>
            </a:r>
            <a:r>
              <a:rPr lang="uk-UA" sz="2000" dirty="0" smtClean="0"/>
              <a:t> </a:t>
            </a:r>
            <a:r>
              <a:rPr lang="uk-UA" sz="2000" dirty="0" err="1" smtClean="0"/>
              <a:t>глію</a:t>
            </a:r>
            <a:r>
              <a:rPr lang="uk-UA" sz="2000" dirty="0" smtClean="0"/>
              <a:t>:  </a:t>
            </a:r>
            <a:r>
              <a:rPr lang="uk-UA" sz="2000" dirty="0" err="1"/>
              <a:t>таніцити</a:t>
            </a:r>
            <a:r>
              <a:rPr lang="uk-UA" sz="2000" dirty="0"/>
              <a:t> (радіальна </a:t>
            </a:r>
            <a:r>
              <a:rPr lang="uk-UA" sz="2000" dirty="0" err="1"/>
              <a:t>глія</a:t>
            </a:r>
            <a:r>
              <a:rPr lang="uk-UA" sz="2000" dirty="0"/>
              <a:t>) і </a:t>
            </a:r>
            <a:r>
              <a:rPr lang="uk-UA" sz="2000" dirty="0" err="1" smtClean="0"/>
              <a:t>епітеліоїдна</a:t>
            </a:r>
            <a:r>
              <a:rPr lang="uk-UA" sz="2000" dirty="0" smtClean="0"/>
              <a:t> </a:t>
            </a:r>
            <a:r>
              <a:rPr lang="uk-UA" sz="2000" dirty="0" err="1" smtClean="0"/>
              <a:t>епендимна</a:t>
            </a:r>
            <a:r>
              <a:rPr lang="uk-UA" sz="2000" dirty="0" smtClean="0"/>
              <a:t> </a:t>
            </a:r>
            <a:r>
              <a:rPr lang="uk-UA" sz="2000" dirty="0" err="1" smtClean="0"/>
              <a:t>глія</a:t>
            </a:r>
            <a:r>
              <a:rPr lang="uk-UA" sz="20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 err="1" smtClean="0"/>
              <a:t>макроглію</a:t>
            </a:r>
            <a:r>
              <a:rPr lang="uk-UA" sz="20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 err="1" smtClean="0"/>
              <a:t>мікроглію</a:t>
            </a:r>
            <a:r>
              <a:rPr lang="uk-UA" sz="2000" dirty="0"/>
              <a:t>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324731"/>
            <a:ext cx="3888432" cy="3693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глії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одна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одної</a:t>
            </a:r>
            <a:r>
              <a:rPr lang="ru-RU" dirty="0"/>
              <a:t> за </a:t>
            </a:r>
            <a:r>
              <a:rPr lang="ru-RU" dirty="0" err="1"/>
              <a:t>локалізацією</a:t>
            </a:r>
            <a:r>
              <a:rPr lang="ru-RU" dirty="0"/>
              <a:t>, формою, </a:t>
            </a:r>
            <a:r>
              <a:rPr lang="ru-RU" dirty="0" err="1"/>
              <a:t>розмірами</a:t>
            </a:r>
            <a:r>
              <a:rPr lang="ru-RU" dirty="0"/>
              <a:t> і </a:t>
            </a:r>
            <a:r>
              <a:rPr lang="ru-RU" dirty="0" err="1"/>
              <a:t>функцією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i="1" dirty="0" err="1" smtClean="0"/>
              <a:t>Епендимна</a:t>
            </a:r>
            <a:r>
              <a:rPr lang="ru-RU" b="1" i="1" dirty="0" smtClean="0"/>
              <a:t> </a:t>
            </a:r>
            <a:r>
              <a:rPr lang="ru-RU" b="1" i="1" dirty="0" err="1"/>
              <a:t>глія</a:t>
            </a:r>
            <a:r>
              <a:rPr lang="ru-RU" dirty="0"/>
              <a:t> </a:t>
            </a:r>
            <a:r>
              <a:rPr lang="ru-RU" dirty="0" err="1"/>
              <a:t>вкриває</a:t>
            </a:r>
            <a:r>
              <a:rPr lang="ru-RU" dirty="0"/>
              <a:t> </a:t>
            </a:r>
            <a:r>
              <a:rPr lang="ru-RU" dirty="0" err="1"/>
              <a:t>центральний</a:t>
            </a:r>
            <a:r>
              <a:rPr lang="ru-RU" dirty="0"/>
              <a:t> канал і </a:t>
            </a:r>
            <a:r>
              <a:rPr lang="ru-RU" dirty="0" err="1"/>
              <a:t>шлуночки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. Головною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функцією</a:t>
            </a:r>
            <a:r>
              <a:rPr lang="ru-RU" dirty="0"/>
              <a:t> є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бар’єра</a:t>
            </a:r>
            <a:r>
              <a:rPr lang="ru-RU" dirty="0"/>
              <a:t> </a:t>
            </a:r>
            <a:r>
              <a:rPr lang="ru-RU" dirty="0" err="1"/>
              <a:t>проникності</a:t>
            </a:r>
            <a:r>
              <a:rPr lang="ru-RU" dirty="0"/>
              <a:t>. </a:t>
            </a:r>
            <a:r>
              <a:rPr lang="ru-RU" dirty="0" err="1"/>
              <a:t>Модифіковані</a:t>
            </a:r>
            <a:r>
              <a:rPr lang="ru-RU" dirty="0"/>
              <a:t> </a:t>
            </a:r>
            <a:r>
              <a:rPr lang="ru-RU" dirty="0" err="1"/>
              <a:t>епендимні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i="1" dirty="0" err="1"/>
              <a:t>судинний</a:t>
            </a:r>
            <a:r>
              <a:rPr lang="ru-RU" i="1" dirty="0"/>
              <a:t> </a:t>
            </a:r>
            <a:r>
              <a:rPr lang="ru-RU" i="1" dirty="0" err="1"/>
              <a:t>прошарок</a:t>
            </a:r>
            <a:r>
              <a:rPr lang="ru-RU" i="1" dirty="0"/>
              <a:t> (</a:t>
            </a:r>
            <a:r>
              <a:rPr lang="ru-RU" i="1" dirty="0" err="1"/>
              <a:t>tela</a:t>
            </a:r>
            <a:r>
              <a:rPr lang="ru-RU" i="1" dirty="0"/>
              <a:t> </a:t>
            </a:r>
            <a:r>
              <a:rPr lang="ru-RU" i="1" dirty="0" err="1"/>
              <a:t>choroidea</a:t>
            </a:r>
            <a:r>
              <a:rPr lang="ru-RU" i="1" dirty="0"/>
              <a:t>) </a:t>
            </a:r>
            <a:r>
              <a:rPr lang="ru-RU" dirty="0"/>
              <a:t>та </a:t>
            </a:r>
            <a:r>
              <a:rPr lang="ru-RU" dirty="0" err="1"/>
              <a:t>покривають</a:t>
            </a:r>
            <a:r>
              <a:rPr lang="ru-RU" dirty="0"/>
              <a:t> </a:t>
            </a:r>
            <a:r>
              <a:rPr lang="ru-RU" i="1" dirty="0" err="1"/>
              <a:t>судинне</a:t>
            </a:r>
            <a:r>
              <a:rPr lang="ru-RU" i="1" dirty="0"/>
              <a:t> </a:t>
            </a:r>
            <a:r>
              <a:rPr lang="ru-RU" i="1" dirty="0" err="1"/>
              <a:t>сплетення</a:t>
            </a:r>
            <a:r>
              <a:rPr lang="ru-RU" i="1" dirty="0"/>
              <a:t> </a:t>
            </a:r>
            <a:r>
              <a:rPr lang="ru-RU" i="1" dirty="0" err="1"/>
              <a:t>шлуночків</a:t>
            </a:r>
            <a:r>
              <a:rPr lang="ru-RU" i="1" dirty="0"/>
              <a:t> (</a:t>
            </a:r>
            <a:r>
              <a:rPr lang="ru-RU" i="1" dirty="0" err="1"/>
              <a:t>plexus</a:t>
            </a:r>
            <a:r>
              <a:rPr lang="ru-RU" i="1" dirty="0"/>
              <a:t> </a:t>
            </a:r>
            <a:r>
              <a:rPr lang="ru-RU" i="1" dirty="0" err="1"/>
              <a:t>choroideus</a:t>
            </a:r>
            <a:r>
              <a:rPr lang="ru-RU" i="1" dirty="0"/>
              <a:t>) </a:t>
            </a:r>
            <a:r>
              <a:rPr lang="ru-RU" dirty="0"/>
              <a:t>і </a:t>
            </a:r>
            <a:r>
              <a:rPr lang="ru-RU" dirty="0" err="1"/>
              <a:t>приймають</a:t>
            </a:r>
            <a:r>
              <a:rPr lang="ru-RU" dirty="0"/>
              <a:t> участь у </a:t>
            </a:r>
            <a:r>
              <a:rPr lang="ru-RU" dirty="0" err="1"/>
              <a:t>продукуванні</a:t>
            </a:r>
            <a:r>
              <a:rPr lang="ru-RU" dirty="0"/>
              <a:t> </a:t>
            </a:r>
            <a:r>
              <a:rPr lang="ru-RU" dirty="0" err="1"/>
              <a:t>спинномозкової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.</a:t>
            </a:r>
          </a:p>
        </p:txBody>
      </p:sp>
      <p:pic>
        <p:nvPicPr>
          <p:cNvPr id="9" name="Picture 4" descr="Картинки по запросу Закони проведення збудження по нервових волокн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47" y="2512142"/>
            <a:ext cx="4392488" cy="331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3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b="1" i="1" dirty="0"/>
              <a:t>План</a:t>
            </a:r>
            <a:r>
              <a:rPr lang="uk-UA" b="1" i="1" dirty="0" smtClean="0"/>
              <a:t>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96752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400" dirty="0" err="1" smtClean="0"/>
              <a:t>Провідна</a:t>
            </a:r>
            <a:r>
              <a:rPr lang="ru-RU" sz="2400" dirty="0" smtClean="0"/>
              <a:t> </a:t>
            </a:r>
            <a:r>
              <a:rPr lang="ru-RU" sz="2400" dirty="0"/>
              <a:t>роль </a:t>
            </a:r>
            <a:r>
              <a:rPr lang="ru-RU" sz="2400" dirty="0" err="1"/>
              <a:t>нервової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в </a:t>
            </a:r>
            <a:r>
              <a:rPr lang="ru-RU" sz="2400" dirty="0" err="1"/>
              <a:t>організмі</a:t>
            </a:r>
            <a:r>
              <a:rPr lang="uk-UA" sz="2400" dirty="0"/>
              <a:t>. Функції нервової системи. </a:t>
            </a:r>
            <a:r>
              <a:rPr lang="ru-RU" sz="2400" dirty="0" err="1"/>
              <a:t>Поділ</a:t>
            </a:r>
            <a:r>
              <a:rPr lang="ru-RU" sz="2400" dirty="0"/>
              <a:t> </a:t>
            </a:r>
            <a:r>
              <a:rPr lang="ru-RU" sz="2400" dirty="0" err="1"/>
              <a:t>нервової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за </a:t>
            </a:r>
            <a:r>
              <a:rPr lang="ru-RU" sz="2400" dirty="0" err="1"/>
              <a:t>топографічним</a:t>
            </a:r>
            <a:r>
              <a:rPr lang="ru-RU" sz="2400" dirty="0"/>
              <a:t> і анатомо-</a:t>
            </a:r>
            <a:r>
              <a:rPr lang="ru-RU" sz="2400" dirty="0" err="1"/>
              <a:t>функціональним</a:t>
            </a:r>
            <a:r>
              <a:rPr lang="ru-RU" sz="2400" dirty="0"/>
              <a:t> принцип</a:t>
            </a:r>
            <a:r>
              <a:rPr lang="uk-UA" sz="2400" dirty="0" err="1"/>
              <a:t>ами</a:t>
            </a:r>
            <a:r>
              <a:rPr lang="uk-UA" sz="2400" dirty="0"/>
              <a:t>.</a:t>
            </a:r>
            <a:endParaRPr lang="ru-RU" sz="2400" dirty="0"/>
          </a:p>
          <a:p>
            <a:pPr marL="342900" lvl="0" indent="-342900">
              <a:buFont typeface="+mj-lt"/>
              <a:buAutoNum type="arabicPeriod"/>
            </a:pPr>
            <a:r>
              <a:rPr lang="uk-UA" sz="2400" dirty="0"/>
              <a:t>Загальний план будови нейрона. Морфологічна класифікація нейронів. Рецептори, їх класифікація. </a:t>
            </a:r>
            <a:endParaRPr lang="ru-RU" sz="2400" dirty="0"/>
          </a:p>
          <a:p>
            <a:pPr marL="342900" lvl="0" indent="-342900">
              <a:buFont typeface="+mj-lt"/>
              <a:buAutoNum type="arabicPeriod"/>
            </a:pPr>
            <a:r>
              <a:rPr lang="uk-UA" sz="2400" dirty="0"/>
              <a:t>Загальний план будови </a:t>
            </a:r>
            <a:r>
              <a:rPr lang="uk-UA" sz="2400" dirty="0" err="1"/>
              <a:t>синапсів</a:t>
            </a:r>
            <a:r>
              <a:rPr lang="uk-UA" sz="2400" dirty="0"/>
              <a:t>,</a:t>
            </a:r>
            <a:r>
              <a:rPr lang="uk-UA" sz="2400" b="1" dirty="0"/>
              <a:t> </a:t>
            </a:r>
            <a:r>
              <a:rPr lang="ru-RU" sz="2400" dirty="0"/>
              <a:t>передача </a:t>
            </a:r>
            <a:r>
              <a:rPr lang="ru-RU" sz="2400" dirty="0" err="1"/>
              <a:t>нервових</a:t>
            </a:r>
            <a:r>
              <a:rPr lang="ru-RU" sz="2400" dirty="0"/>
              <a:t> </a:t>
            </a:r>
            <a:r>
              <a:rPr lang="ru-RU" sz="2400" dirty="0" err="1"/>
              <a:t>імпульсів</a:t>
            </a:r>
            <a:r>
              <a:rPr lang="ru-RU" sz="2400" dirty="0"/>
              <a:t> у синапсах</a:t>
            </a:r>
            <a:r>
              <a:rPr lang="uk-UA" sz="2400" dirty="0"/>
              <a:t>. Функціональна класифікації нейронів. </a:t>
            </a:r>
            <a:endParaRPr lang="ru-RU" sz="2400" dirty="0"/>
          </a:p>
          <a:p>
            <a:pPr marL="342900" lvl="0" indent="-342900">
              <a:buFont typeface="+mj-lt"/>
              <a:buAutoNum type="arabicPeriod"/>
            </a:pPr>
            <a:r>
              <a:rPr lang="uk-UA" sz="2400" dirty="0"/>
              <a:t>Рефлекси. Рефлекторні дуги. Механізм зворотного зв’язку нервової регуляції.</a:t>
            </a:r>
            <a:endParaRPr lang="ru-RU" sz="2400" dirty="0"/>
          </a:p>
          <a:p>
            <a:pPr marL="342900" lvl="0" indent="-342900">
              <a:buFont typeface="+mj-lt"/>
              <a:buAutoNum type="arabicPeriod"/>
            </a:pPr>
            <a:r>
              <a:rPr lang="uk-UA" sz="2400" dirty="0"/>
              <a:t>Будова нервової тканини. Сіра речовина. Біла речовина. </a:t>
            </a:r>
            <a:r>
              <a:rPr lang="uk-UA" sz="2400" dirty="0" err="1"/>
              <a:t>Нейроглія</a:t>
            </a:r>
            <a:r>
              <a:rPr lang="uk-UA" sz="2400" dirty="0"/>
              <a:t>, її функції.</a:t>
            </a:r>
            <a:endParaRPr lang="ru-RU" sz="2400" dirty="0"/>
          </a:p>
          <a:p>
            <a:pPr marL="342900" lvl="0" indent="-342900">
              <a:buFont typeface="+mj-lt"/>
              <a:buAutoNum type="arabicPeriod"/>
            </a:pPr>
            <a:r>
              <a:rPr lang="uk-UA" sz="2400" dirty="0"/>
              <a:t>Розвиток нервової системи в філогенезі та онтогенезі (самостійна робота студентів).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74151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епендимоцити&#10;астроцити&#10;“ніжки”&#10;астроцити&#10;олігодендроцити&#10;гліальні макрофаги&#10;Клітини нейроглії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2008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480" y="141475"/>
            <a:ext cx="8801548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/>
              <a:t>Макроглія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з </a:t>
            </a:r>
            <a:r>
              <a:rPr lang="ru-RU" sz="2000" dirty="0" err="1"/>
              <a:t>астроцитів</a:t>
            </a:r>
            <a:r>
              <a:rPr lang="ru-RU" sz="2000" dirty="0"/>
              <a:t> і </a:t>
            </a:r>
            <a:r>
              <a:rPr lang="ru-RU" sz="2000" dirty="0" err="1"/>
              <a:t>олігодендроцитів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b="1" i="1" dirty="0" err="1" smtClean="0"/>
              <a:t>Астроцити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одержали свою </a:t>
            </a:r>
            <a:r>
              <a:rPr lang="ru-RU" sz="2000" dirty="0" err="1"/>
              <a:t>назву</a:t>
            </a:r>
            <a:r>
              <a:rPr lang="ru-RU" sz="2000" dirty="0"/>
              <a:t> за </a:t>
            </a:r>
            <a:r>
              <a:rPr lang="ru-RU" sz="2000" dirty="0" err="1"/>
              <a:t>зірчасту</a:t>
            </a:r>
            <a:r>
              <a:rPr lang="ru-RU" sz="2000" dirty="0"/>
              <a:t> форму (</a:t>
            </a:r>
            <a:r>
              <a:rPr lang="ru-RU" sz="2000" dirty="0" err="1"/>
              <a:t>від</a:t>
            </a:r>
            <a:r>
              <a:rPr lang="ru-RU" sz="2000" dirty="0"/>
              <a:t> лат. </a:t>
            </a:r>
            <a:r>
              <a:rPr lang="ru-RU" sz="2000" i="1" dirty="0" err="1"/>
              <a:t>astrum</a:t>
            </a:r>
            <a:r>
              <a:rPr lang="ru-RU" sz="2000" i="1" dirty="0"/>
              <a:t> – </a:t>
            </a:r>
            <a:r>
              <a:rPr lang="ru-RU" sz="2000" i="1" dirty="0" err="1"/>
              <a:t>зірка</a:t>
            </a:r>
            <a:r>
              <a:rPr lang="ru-RU" sz="2000" dirty="0"/>
              <a:t>) </a:t>
            </a:r>
            <a:r>
              <a:rPr lang="ru-RU" sz="2000" dirty="0" err="1"/>
              <a:t>виконують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метаболічні</a:t>
            </a:r>
            <a:r>
              <a:rPr lang="ru-RU" sz="2000" dirty="0"/>
              <a:t> та </a:t>
            </a:r>
            <a:r>
              <a:rPr lang="ru-RU" sz="2000" dirty="0" err="1"/>
              <a:t>структурні</a:t>
            </a:r>
            <a:r>
              <a:rPr lang="ru-RU" sz="2000" dirty="0"/>
              <a:t> </a:t>
            </a:r>
            <a:r>
              <a:rPr lang="ru-RU" sz="2000" dirty="0" err="1"/>
              <a:t>функції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Астроцити</a:t>
            </a:r>
            <a:r>
              <a:rPr lang="ru-RU" sz="2000" dirty="0" smtClean="0"/>
              <a:t> </a:t>
            </a:r>
            <a:r>
              <a:rPr lang="ru-RU" sz="2000" dirty="0" err="1"/>
              <a:t>асоційовані</a:t>
            </a:r>
            <a:r>
              <a:rPr lang="ru-RU" sz="2000" dirty="0"/>
              <a:t> з </a:t>
            </a:r>
            <a:r>
              <a:rPr lang="ru-RU" sz="2000" dirty="0" err="1"/>
              <a:t>синаптичними</a:t>
            </a:r>
            <a:r>
              <a:rPr lang="ru-RU" sz="2000" dirty="0"/>
              <a:t> структурами і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рецептори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реагують</a:t>
            </a:r>
            <a:r>
              <a:rPr lang="ru-RU" sz="2000" dirty="0"/>
              <a:t> на </a:t>
            </a:r>
            <a:r>
              <a:rPr lang="ru-RU" sz="2000" dirty="0" err="1"/>
              <a:t>нейротрансмітерну</a:t>
            </a:r>
            <a:r>
              <a:rPr lang="ru-RU" sz="2000" dirty="0"/>
              <a:t> </a:t>
            </a:r>
            <a:r>
              <a:rPr lang="ru-RU" sz="2000" dirty="0" err="1"/>
              <a:t>стимуляцію</a:t>
            </a:r>
            <a:r>
              <a:rPr lang="ru-RU" sz="2000" dirty="0"/>
              <a:t>. </a:t>
            </a:r>
            <a:endParaRPr lang="ru-RU" sz="2000" dirty="0" smtClean="0"/>
          </a:p>
        </p:txBody>
      </p:sp>
      <p:pic>
        <p:nvPicPr>
          <p:cNvPr id="6" name="Picture 2" descr="НЕЙРОГЛІЯ&#10;Особливість полягає в&#10;тому, що нейроглія має&#10;клітинну будову її&#10;клітини поділяють на:&#10;макроглію та мікроглію.&#10;До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3"/>
          <a:stretch/>
        </p:blipFill>
        <p:spPr bwMode="auto">
          <a:xfrm>
            <a:off x="4930923" y="1916832"/>
            <a:ext cx="3779584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480" y="1700808"/>
            <a:ext cx="4555536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000" dirty="0" err="1">
                <a:solidFill>
                  <a:prstClr val="black"/>
                </a:solidFill>
              </a:rPr>
              <a:t>Інша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функція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астроцитів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полягає</a:t>
            </a:r>
            <a:r>
              <a:rPr lang="ru-RU" sz="2000" dirty="0">
                <a:solidFill>
                  <a:prstClr val="black"/>
                </a:solidFill>
              </a:rPr>
              <a:t> в </a:t>
            </a:r>
            <a:r>
              <a:rPr lang="ru-RU" sz="2000" dirty="0" err="1">
                <a:solidFill>
                  <a:prstClr val="black"/>
                </a:solidFill>
              </a:rPr>
              <a:t>утворенні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гематоенцефалічного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бар’єру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r>
              <a:rPr lang="ru-RU" sz="2000" dirty="0" err="1">
                <a:solidFill>
                  <a:prstClr val="black"/>
                </a:solidFill>
              </a:rPr>
              <a:t>Кровоносні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капіляри</a:t>
            </a:r>
            <a:r>
              <a:rPr lang="ru-RU" sz="2000" dirty="0">
                <a:solidFill>
                  <a:prstClr val="black"/>
                </a:solidFill>
              </a:rPr>
              <a:t> в </a:t>
            </a:r>
            <a:r>
              <a:rPr lang="ru-RU" sz="2000" dirty="0" err="1">
                <a:solidFill>
                  <a:prstClr val="black"/>
                </a:solidFill>
              </a:rPr>
              <a:t>мозку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майже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повністю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вкриті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кінцевими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розширеннями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відростків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астроцитів</a:t>
            </a:r>
            <a:r>
              <a:rPr lang="ru-RU" sz="2000" dirty="0">
                <a:solidFill>
                  <a:prstClr val="black"/>
                </a:solidFill>
              </a:rPr>
              <a:t> – </a:t>
            </a:r>
            <a:r>
              <a:rPr lang="ru-RU" sz="2000" dirty="0" err="1">
                <a:solidFill>
                  <a:prstClr val="black"/>
                </a:solidFill>
              </a:rPr>
              <a:t>астроцитарними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ніжками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які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формують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ажурну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обгортку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зовнішньої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поверхні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судини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r>
              <a:rPr lang="ru-RU" sz="2000" dirty="0" err="1">
                <a:solidFill>
                  <a:prstClr val="black"/>
                </a:solidFill>
              </a:rPr>
              <a:t>Утворений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астроцитами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гематоенцефалічний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бар’єр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має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велике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значення</a:t>
            </a:r>
            <a:r>
              <a:rPr lang="ru-RU" sz="2000" dirty="0">
                <a:solidFill>
                  <a:prstClr val="black"/>
                </a:solidFill>
              </a:rPr>
              <a:t> для </a:t>
            </a:r>
            <a:r>
              <a:rPr lang="ru-RU" sz="2000" dirty="0" err="1">
                <a:solidFill>
                  <a:prstClr val="black"/>
                </a:solidFill>
              </a:rPr>
              <a:t>підтримки</a:t>
            </a:r>
            <a:r>
              <a:rPr lang="ru-RU" sz="2000" dirty="0">
                <a:solidFill>
                  <a:prstClr val="black"/>
                </a:solidFill>
              </a:rPr>
              <a:t> гомеостазу в </a:t>
            </a:r>
            <a:r>
              <a:rPr lang="ru-RU" sz="2000" dirty="0" err="1">
                <a:solidFill>
                  <a:prstClr val="black"/>
                </a:solidFill>
              </a:rPr>
              <a:t>мозку</a:t>
            </a:r>
            <a:r>
              <a:rPr lang="ru-RU" sz="2000" dirty="0">
                <a:solidFill>
                  <a:prstClr val="black"/>
                </a:solidFill>
              </a:rPr>
              <a:t>, але в той же час </a:t>
            </a:r>
            <a:r>
              <a:rPr lang="ru-RU" sz="2000" dirty="0" err="1">
                <a:solidFill>
                  <a:prstClr val="black"/>
                </a:solidFill>
              </a:rPr>
              <a:t>ускладнює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лікування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захворювань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мозку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ліками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</a:p>
        </p:txBody>
      </p:sp>
      <p:pic>
        <p:nvPicPr>
          <p:cNvPr id="5" name="Picture 2" descr="астроцит&#10;Відростки астроцитів&#10;підходять до кровоносних&#10;капілярів та утворюють&#10;розширення у вигляді&#10;“ніжок”, які повністю&#10;о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78" y="1772691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3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опорна –&#10;формують каркас&#10;ЦНС,&#10;мають високу&#10;фагоцитарну&#10;активність&#10;на місці&#10;пошкодження&#10;формують -&#10;гліальний рубець&#10;Осно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34481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3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Астроцити беруть участь в&#10;гемато-енцефалічному бар’єрі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563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ЛІГОДЕНДРОЦИТИ&#10;Це найчисленніші невеликі клітини з короткими та тонкими відростками,&#10;їхні тіла овальної форми. Вони локал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r="4386"/>
          <a:stretch/>
        </p:blipFill>
        <p:spPr bwMode="auto">
          <a:xfrm>
            <a:off x="323528" y="332656"/>
            <a:ext cx="5734229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8184" y="476672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В ПНС присутні </a:t>
            </a:r>
            <a:r>
              <a:rPr lang="uk-UA" b="1" i="1" dirty="0" err="1">
                <a:solidFill>
                  <a:prstClr val="black"/>
                </a:solidFill>
              </a:rPr>
              <a:t>шваннівські</a:t>
            </a:r>
            <a:r>
              <a:rPr lang="uk-UA" b="1" i="1" dirty="0">
                <a:solidFill>
                  <a:prstClr val="black"/>
                </a:solidFill>
              </a:rPr>
              <a:t> клітини (</a:t>
            </a:r>
            <a:r>
              <a:rPr lang="uk-UA" b="1" i="1" dirty="0" err="1">
                <a:solidFill>
                  <a:prstClr val="black"/>
                </a:solidFill>
              </a:rPr>
              <a:t>нейролемоцити</a:t>
            </a:r>
            <a:r>
              <a:rPr lang="uk-UA" b="1" i="1" dirty="0">
                <a:solidFill>
                  <a:prstClr val="black"/>
                </a:solidFill>
              </a:rPr>
              <a:t>)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dirty="0">
                <a:solidFill>
                  <a:prstClr val="black"/>
                </a:solidFill>
              </a:rPr>
              <a:t>і група </a:t>
            </a:r>
            <a:r>
              <a:rPr lang="uk-UA" b="1" i="1" dirty="0">
                <a:solidFill>
                  <a:prstClr val="black"/>
                </a:solidFill>
              </a:rPr>
              <a:t>допоміжних </a:t>
            </a:r>
            <a:r>
              <a:rPr lang="uk-UA" b="1" i="1" dirty="0" err="1">
                <a:solidFill>
                  <a:prstClr val="black"/>
                </a:solidFill>
              </a:rPr>
              <a:t>гліоцитів</a:t>
            </a:r>
            <a:r>
              <a:rPr lang="uk-UA" dirty="0">
                <a:solidFill>
                  <a:prstClr val="black"/>
                </a:solidFill>
              </a:rPr>
              <a:t>, які оточують нейрони у вузлах.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301208"/>
            <a:ext cx="662473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2000" b="1" dirty="0" err="1">
                <a:solidFill>
                  <a:prstClr val="black"/>
                </a:solidFill>
              </a:rPr>
              <a:t>Мікроглія</a:t>
            </a:r>
            <a:r>
              <a:rPr lang="uk-UA" sz="2000" dirty="0">
                <a:solidFill>
                  <a:prstClr val="black"/>
                </a:solidFill>
              </a:rPr>
              <a:t> </a:t>
            </a:r>
            <a:r>
              <a:rPr lang="uk-UA" sz="2000" dirty="0" err="1" smtClean="0">
                <a:solidFill>
                  <a:prstClr val="black"/>
                </a:solidFill>
              </a:rPr>
              <a:t>склається</a:t>
            </a:r>
            <a:r>
              <a:rPr lang="uk-UA" sz="2000" dirty="0" smtClean="0">
                <a:solidFill>
                  <a:prstClr val="black"/>
                </a:solidFill>
              </a:rPr>
              <a:t> з </a:t>
            </a:r>
            <a:r>
              <a:rPr lang="uk-UA" sz="2000" dirty="0" err="1" smtClean="0">
                <a:solidFill>
                  <a:prstClr val="black"/>
                </a:solidFill>
              </a:rPr>
              <a:t>гліальних</a:t>
            </a:r>
            <a:r>
              <a:rPr lang="uk-UA" sz="2000" dirty="0" smtClean="0">
                <a:solidFill>
                  <a:prstClr val="black"/>
                </a:solidFill>
              </a:rPr>
              <a:t> макрофагів, </a:t>
            </a:r>
            <a:r>
              <a:rPr lang="uk-UA" sz="2000" dirty="0">
                <a:solidFill>
                  <a:prstClr val="black"/>
                </a:solidFill>
              </a:rPr>
              <a:t>виконує фагоцитарну, трофічну і секреторну функції, поглинає деякі токсичні речовини та іони, відповідає за гомеостаз у ЦНС. 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537"/>
            <a:ext cx="9144000" cy="975191"/>
          </a:xfrm>
        </p:spPr>
        <p:txBody>
          <a:bodyPr>
            <a:noAutofit/>
          </a:bodyPr>
          <a:lstStyle/>
          <a:p>
            <a:r>
              <a:rPr lang="ru-RU" b="1" dirty="0" err="1"/>
              <a:t>Нервова</a:t>
            </a:r>
            <a:r>
              <a:rPr lang="ru-RU" b="1" dirty="0"/>
              <a:t> система (</a:t>
            </a:r>
            <a:r>
              <a:rPr lang="en-US" b="1" dirty="0" err="1"/>
              <a:t>systema</a:t>
            </a:r>
            <a:r>
              <a:rPr lang="en-US" b="1" dirty="0"/>
              <a:t> </a:t>
            </a:r>
            <a:r>
              <a:rPr lang="en-US" b="1" dirty="0" err="1"/>
              <a:t>nervosum</a:t>
            </a:r>
            <a:r>
              <a:rPr lang="en-US" b="1" dirty="0"/>
              <a:t>) </a:t>
            </a:r>
            <a:endParaRPr lang="ru-RU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0937002"/>
              </p:ext>
            </p:extLst>
          </p:nvPr>
        </p:nvGraphicFramePr>
        <p:xfrm>
          <a:off x="2890362" y="2276872"/>
          <a:ext cx="6228184" cy="455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" y="2564904"/>
            <a:ext cx="32038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75856" y="1844824"/>
            <a:ext cx="5601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b="1" i="1" u="sng" dirty="0"/>
              <a:t>Функції нервової системи:</a:t>
            </a:r>
            <a:endParaRPr lang="ru-RU" sz="3600" b="1" i="1" u="sng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908720"/>
            <a:ext cx="89520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Нервова система </a:t>
            </a:r>
            <a:r>
              <a:rPr lang="uk-UA" sz="2000" dirty="0" smtClean="0"/>
              <a:t>забезпечує </a:t>
            </a:r>
            <a:r>
              <a:rPr lang="uk-UA" sz="2000" dirty="0"/>
              <a:t>внутрішню узгодженість і взаємодію окремих частин і органів всередині організму, які дозволяють йому у взаємовідношеннях із зовнішнім середовищем проявляти себе як живу цілісну </a:t>
            </a:r>
            <a:r>
              <a:rPr lang="uk-UA" sz="2000" dirty="0" smtClean="0"/>
              <a:t>систему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8991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4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Поділ нервової системи по </a:t>
            </a:r>
            <a:r>
              <a:rPr lang="ru-RU" b="1" dirty="0" err="1"/>
              <a:t>топографічному</a:t>
            </a:r>
            <a:r>
              <a:rPr lang="ru-RU" b="1" dirty="0"/>
              <a:t> </a:t>
            </a:r>
            <a:r>
              <a:rPr lang="ru-RU" b="1" dirty="0" smtClean="0"/>
              <a:t>принципу </a:t>
            </a:r>
            <a:endParaRPr lang="ru-RU" b="1" dirty="0"/>
          </a:p>
        </p:txBody>
      </p:sp>
      <p:pic>
        <p:nvPicPr>
          <p:cNvPr id="9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96" y="3640775"/>
            <a:ext cx="3816424" cy="30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5"/>
          <a:stretch/>
        </p:blipFill>
        <p:spPr bwMode="auto">
          <a:xfrm>
            <a:off x="4023737" y="3861048"/>
            <a:ext cx="5040560" cy="24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1326470"/>
              </p:ext>
            </p:extLst>
          </p:nvPr>
        </p:nvGraphicFramePr>
        <p:xfrm>
          <a:off x="35496" y="1196753"/>
          <a:ext cx="9028801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785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39512722"/>
              </p:ext>
            </p:extLst>
          </p:nvPr>
        </p:nvGraphicFramePr>
        <p:xfrm>
          <a:off x="0" y="188640"/>
          <a:ext cx="9126763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40922" b="2334"/>
          <a:stretch/>
        </p:blipFill>
        <p:spPr bwMode="auto">
          <a:xfrm>
            <a:off x="0" y="3717032"/>
            <a:ext cx="493204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1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54900"/>
            <a:ext cx="3072141" cy="37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60" y="3068085"/>
            <a:ext cx="30721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Нервова клітина динамічно поляризована, тобто здатна пропускати нервовий імпульс тільки в одному напрямку  - від дендрита через тіло клітини </a:t>
            </a:r>
            <a:r>
              <a:rPr lang="ru-RU" sz="2400" b="1" i="1" dirty="0" smtClean="0">
                <a:solidFill>
                  <a:schemeClr val="bg1"/>
                </a:solidFill>
              </a:rPr>
              <a:t>до аксону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700442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Структурно-функціональною одиницею нервової системи є </a:t>
            </a:r>
            <a:r>
              <a:rPr lang="uk-UA" sz="2000" b="1" dirty="0"/>
              <a:t>нейрон, </a:t>
            </a:r>
            <a:r>
              <a:rPr lang="ru-RU" sz="2000" b="1" dirty="0" err="1"/>
              <a:t>neuron</a:t>
            </a:r>
            <a:r>
              <a:rPr lang="ru-RU" sz="2000" b="1" dirty="0"/>
              <a:t> </a:t>
            </a:r>
            <a:r>
              <a:rPr lang="uk-UA" sz="2000" b="1" dirty="0"/>
              <a:t>(нервова клітина, </a:t>
            </a:r>
            <a:r>
              <a:rPr lang="uk-UA" sz="2000" b="1" dirty="0" err="1"/>
              <a:t>нейроцит</a:t>
            </a:r>
            <a:r>
              <a:rPr lang="uk-UA" sz="2000" b="1" dirty="0"/>
              <a:t>).</a:t>
            </a:r>
            <a:r>
              <a:rPr lang="uk-UA" sz="2000" dirty="0"/>
              <a:t> </a:t>
            </a:r>
            <a:r>
              <a:rPr lang="uk-UA" sz="2000" i="1" u="sng" dirty="0"/>
              <a:t>Функція нейронів</a:t>
            </a:r>
            <a:r>
              <a:rPr lang="uk-UA" sz="2000" u="sng" dirty="0"/>
              <a:t> </a:t>
            </a:r>
            <a:r>
              <a:rPr lang="uk-UA" sz="2000" dirty="0"/>
              <a:t>полягає у продукуванні, розповсюдженні </a:t>
            </a:r>
            <a:r>
              <a:rPr lang="uk-UA" sz="2000" dirty="0" smtClean="0"/>
              <a:t>та передачі </a:t>
            </a:r>
            <a:r>
              <a:rPr lang="uk-UA" sz="2000" dirty="0"/>
              <a:t>нервового імпульсу. 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31461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prstClr val="black"/>
                </a:solidFill>
              </a:rPr>
              <a:t>Нейрон складається з </a:t>
            </a:r>
            <a:r>
              <a:rPr lang="uk-UA" sz="2000" b="1" dirty="0">
                <a:solidFill>
                  <a:prstClr val="black"/>
                </a:solidFill>
              </a:rPr>
              <a:t>тіла</a:t>
            </a:r>
            <a:r>
              <a:rPr lang="uk-UA" sz="2000" dirty="0">
                <a:solidFill>
                  <a:prstClr val="black"/>
                </a:solidFill>
              </a:rPr>
              <a:t> і </a:t>
            </a:r>
            <a:r>
              <a:rPr lang="uk-UA" sz="2000" b="1" dirty="0">
                <a:solidFill>
                  <a:prstClr val="black"/>
                </a:solidFill>
              </a:rPr>
              <a:t>відростків</a:t>
            </a:r>
            <a:r>
              <a:rPr lang="uk-UA" sz="2000" dirty="0">
                <a:solidFill>
                  <a:prstClr val="black"/>
                </a:solidFill>
              </a:rPr>
              <a:t>. </a:t>
            </a:r>
            <a:r>
              <a:rPr lang="uk-UA" sz="2000" dirty="0" smtClean="0">
                <a:solidFill>
                  <a:prstClr val="black"/>
                </a:solidFill>
              </a:rPr>
              <a:t>Відростки</a:t>
            </a:r>
            <a:r>
              <a:rPr lang="uk-UA" sz="2000" dirty="0">
                <a:solidFill>
                  <a:prstClr val="black"/>
                </a:solidFill>
              </a:rPr>
              <a:t>, які проводять нервовий </a:t>
            </a:r>
            <a:r>
              <a:rPr lang="uk-UA" sz="2000" dirty="0" smtClean="0">
                <a:solidFill>
                  <a:prstClr val="black"/>
                </a:solidFill>
              </a:rPr>
              <a:t>імпульс до </a:t>
            </a:r>
            <a:r>
              <a:rPr lang="uk-UA" sz="2000" dirty="0">
                <a:solidFill>
                  <a:prstClr val="black"/>
                </a:solidFill>
              </a:rPr>
              <a:t>тіла нервової </a:t>
            </a:r>
            <a:r>
              <a:rPr lang="uk-UA" sz="2000" dirty="0" smtClean="0">
                <a:solidFill>
                  <a:prstClr val="black"/>
                </a:solidFill>
              </a:rPr>
              <a:t>клітини, </a:t>
            </a:r>
            <a:r>
              <a:rPr lang="uk-UA" sz="2000" dirty="0">
                <a:solidFill>
                  <a:prstClr val="black"/>
                </a:solidFill>
              </a:rPr>
              <a:t>отримали назву </a:t>
            </a:r>
            <a:r>
              <a:rPr lang="uk-UA" sz="2000" b="1" i="1" dirty="0">
                <a:solidFill>
                  <a:prstClr val="black"/>
                </a:solidFill>
              </a:rPr>
              <a:t>дендрити</a:t>
            </a:r>
            <a:r>
              <a:rPr lang="uk-UA" sz="2000" dirty="0">
                <a:solidFill>
                  <a:prstClr val="black"/>
                </a:solidFill>
              </a:rPr>
              <a:t>. </a:t>
            </a:r>
          </a:p>
          <a:p>
            <a:pPr lvl="0"/>
            <a:r>
              <a:rPr lang="uk-UA" sz="2000" dirty="0">
                <a:solidFill>
                  <a:prstClr val="black"/>
                </a:solidFill>
              </a:rPr>
              <a:t>Від тіла нейрона нервовий імпульс направляється до іншої нервовій клітині або до робочої тканини по відростку, який називають </a:t>
            </a:r>
            <a:r>
              <a:rPr lang="uk-UA" sz="2000" b="1" i="1" dirty="0">
                <a:solidFill>
                  <a:prstClr val="black"/>
                </a:solidFill>
              </a:rPr>
              <a:t>аксон</a:t>
            </a:r>
            <a:r>
              <a:rPr lang="uk-UA" sz="2000" dirty="0">
                <a:solidFill>
                  <a:prstClr val="black"/>
                </a:solidFill>
              </a:rPr>
              <a:t>, або </a:t>
            </a:r>
            <a:r>
              <a:rPr lang="uk-UA" sz="2000" b="1" i="1" dirty="0">
                <a:solidFill>
                  <a:prstClr val="black"/>
                </a:solidFill>
              </a:rPr>
              <a:t>нейрит</a:t>
            </a:r>
            <a:r>
              <a:rPr lang="uk-UA" sz="20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193" y="0"/>
            <a:ext cx="8229600" cy="764704"/>
          </a:xfrm>
        </p:spPr>
        <p:txBody>
          <a:bodyPr>
            <a:normAutofit/>
          </a:bodyPr>
          <a:lstStyle/>
          <a:p>
            <a:r>
              <a:rPr lang="uk-UA" b="1" i="1" dirty="0"/>
              <a:t>Загальний план будови нейрона</a:t>
            </a:r>
            <a:endParaRPr lang="ru-RU" dirty="0"/>
          </a:p>
        </p:txBody>
      </p:sp>
      <p:pic>
        <p:nvPicPr>
          <p:cNvPr id="4098" name="Picture 2" descr="ÐÐ°ÑÑÐ¸Ð½ÐºÐ¸ Ð¿Ð¾ Ð·Ð°Ð¿ÑÐ¾ÑÑ ÐºÐ»Ð°ÑÐ¸ÑÑÐºÐ°ÑÑÑ Ð½ÐµÐ¹ÑÐ¾Ð½ÑÐ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t="3270" r="1541" b="7011"/>
          <a:stretch/>
        </p:blipFill>
        <p:spPr bwMode="auto">
          <a:xfrm>
            <a:off x="179513" y="3356992"/>
            <a:ext cx="57606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01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8" y="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Морфологічна </a:t>
            </a:r>
            <a:r>
              <a:rPr lang="uk-UA" b="1" dirty="0"/>
              <a:t>класифікація нейронів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721" y="685628"/>
            <a:ext cx="883452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/>
              <a:t>Типи нейронів в залежності від кількості відростків:</a:t>
            </a:r>
          </a:p>
          <a:p>
            <a:r>
              <a:rPr lang="uk-UA" b="1" dirty="0" err="1" smtClean="0"/>
              <a:t>Псевдоуніполярні</a:t>
            </a:r>
            <a:r>
              <a:rPr lang="uk-UA" b="1" dirty="0" smtClean="0"/>
              <a:t> </a:t>
            </a:r>
            <a:r>
              <a:rPr lang="uk-UA" dirty="0" smtClean="0"/>
              <a:t>(</a:t>
            </a:r>
            <a:r>
              <a:rPr lang="uk-UA" dirty="0"/>
              <a:t>розташовані в чутливих </a:t>
            </a:r>
            <a:r>
              <a:rPr lang="uk-UA" dirty="0" smtClean="0"/>
              <a:t>черепно-мозкових і спинномозкових </a:t>
            </a:r>
            <a:r>
              <a:rPr lang="uk-UA" dirty="0"/>
              <a:t>вузлах)</a:t>
            </a:r>
            <a:endParaRPr lang="uk-UA" b="1" dirty="0" smtClean="0"/>
          </a:p>
          <a:p>
            <a:r>
              <a:rPr lang="uk-UA" b="1" dirty="0" smtClean="0"/>
              <a:t>Біполярні </a:t>
            </a:r>
            <a:r>
              <a:rPr lang="ru-RU" dirty="0"/>
              <a:t>(</a:t>
            </a:r>
            <a:r>
              <a:rPr lang="ru-RU" dirty="0" err="1"/>
              <a:t>розташовані</a:t>
            </a:r>
            <a:r>
              <a:rPr lang="ru-RU" dirty="0"/>
              <a:t> в </a:t>
            </a:r>
            <a:r>
              <a:rPr lang="ru-RU" dirty="0" err="1"/>
              <a:t>сітківці</a:t>
            </a:r>
            <a:r>
              <a:rPr lang="ru-RU" dirty="0"/>
              <a:t>, в </a:t>
            </a:r>
            <a:r>
              <a:rPr lang="ru-RU" dirty="0" err="1"/>
              <a:t>нюховій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/>
              <a:t>носової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; у </a:t>
            </a:r>
            <a:r>
              <a:rPr lang="ru-RU" dirty="0" err="1"/>
              <a:t>внутрішньому</a:t>
            </a:r>
            <a:r>
              <a:rPr lang="ru-RU" dirty="0"/>
              <a:t> </a:t>
            </a:r>
            <a:r>
              <a:rPr lang="ru-RU" dirty="0" err="1" smtClean="0"/>
              <a:t>вусі</a:t>
            </a:r>
            <a:r>
              <a:rPr lang="ru-RU" dirty="0" smtClean="0"/>
              <a:t>)</a:t>
            </a:r>
          </a:p>
          <a:p>
            <a:pPr lvl="0"/>
            <a:r>
              <a:rPr lang="uk-UA" b="1" dirty="0" smtClean="0"/>
              <a:t>Мультиполярні </a:t>
            </a:r>
            <a:r>
              <a:rPr lang="ru-RU" dirty="0" smtClean="0"/>
              <a:t>(</a:t>
            </a:r>
            <a:r>
              <a:rPr lang="ru-RU" dirty="0" err="1"/>
              <a:t>розташовані</a:t>
            </a:r>
            <a:r>
              <a:rPr lang="ru-RU" dirty="0"/>
              <a:t> в </a:t>
            </a:r>
            <a:r>
              <a:rPr lang="ru-RU" dirty="0" smtClean="0"/>
              <a:t>ЦНС та </a:t>
            </a:r>
            <a:r>
              <a:rPr lang="ru-RU" dirty="0"/>
              <a:t>у </a:t>
            </a:r>
            <a:r>
              <a:rPr lang="ru-RU" dirty="0" err="1"/>
              <a:t>вегетативних</a:t>
            </a:r>
            <a:r>
              <a:rPr lang="ru-RU" dirty="0"/>
              <a:t> </a:t>
            </a:r>
            <a:r>
              <a:rPr lang="ru-RU" dirty="0" err="1"/>
              <a:t>вузлах</a:t>
            </a:r>
            <a:r>
              <a:rPr lang="ru-RU" dirty="0"/>
              <a:t> </a:t>
            </a:r>
            <a:r>
              <a:rPr lang="ru-RU" dirty="0" smtClean="0"/>
              <a:t>ПНС)</a:t>
            </a:r>
          </a:p>
          <a:p>
            <a:pPr lvl="0"/>
            <a:r>
              <a:rPr lang="ru-RU" u="sng" dirty="0" smtClean="0">
                <a:solidFill>
                  <a:prstClr val="black"/>
                </a:solidFill>
              </a:rPr>
              <a:t> </a:t>
            </a:r>
            <a:r>
              <a:rPr lang="ru-RU" u="sng" dirty="0" err="1">
                <a:solidFill>
                  <a:prstClr val="black"/>
                </a:solidFill>
              </a:rPr>
              <a:t>Мультиполярні</a:t>
            </a:r>
            <a:r>
              <a:rPr lang="ru-RU" u="sng" dirty="0">
                <a:solidFill>
                  <a:prstClr val="black"/>
                </a:solidFill>
              </a:rPr>
              <a:t> </a:t>
            </a:r>
            <a:r>
              <a:rPr lang="ru-RU" u="sng" dirty="0" err="1">
                <a:solidFill>
                  <a:prstClr val="black"/>
                </a:solidFill>
              </a:rPr>
              <a:t>нейрони</a:t>
            </a:r>
            <a:r>
              <a:rPr lang="ru-RU" u="sng" dirty="0">
                <a:solidFill>
                  <a:prstClr val="black"/>
                </a:solidFill>
              </a:rPr>
              <a:t> </a:t>
            </a:r>
            <a:r>
              <a:rPr lang="ru-RU" u="sng" dirty="0" err="1">
                <a:solidFill>
                  <a:prstClr val="black"/>
                </a:solidFill>
              </a:rPr>
              <a:t>класифікують</a:t>
            </a:r>
            <a:r>
              <a:rPr lang="ru-RU" u="sng" dirty="0">
                <a:solidFill>
                  <a:prstClr val="black"/>
                </a:solidFill>
              </a:rPr>
              <a:t> за </a:t>
            </a:r>
            <a:r>
              <a:rPr lang="ru-RU" u="sng" dirty="0" err="1">
                <a:solidFill>
                  <a:prstClr val="black"/>
                </a:solidFill>
              </a:rPr>
              <a:t>довжиною</a:t>
            </a:r>
            <a:r>
              <a:rPr lang="ru-RU" u="sng" dirty="0">
                <a:solidFill>
                  <a:prstClr val="black"/>
                </a:solidFill>
              </a:rPr>
              <a:t> </a:t>
            </a:r>
            <a:r>
              <a:rPr lang="ru-RU" u="sng" dirty="0" err="1">
                <a:solidFill>
                  <a:prstClr val="black"/>
                </a:solidFill>
              </a:rPr>
              <a:t>аксонів</a:t>
            </a:r>
            <a:r>
              <a:rPr lang="ru-RU" u="sng" dirty="0">
                <a:solidFill>
                  <a:prstClr val="black"/>
                </a:solidFill>
              </a:rPr>
              <a:t> :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uk-UA" sz="1600" dirty="0">
                <a:solidFill>
                  <a:prstClr val="black"/>
                </a:solidFill>
              </a:rPr>
              <a:t>-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клітини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Гольджі</a:t>
            </a:r>
            <a:r>
              <a:rPr lang="ru-RU" sz="1600" dirty="0">
                <a:solidFill>
                  <a:prstClr val="black"/>
                </a:solidFill>
              </a:rPr>
              <a:t> І типу (</a:t>
            </a:r>
            <a:r>
              <a:rPr lang="ru-RU" sz="1600" dirty="0" err="1">
                <a:solidFill>
                  <a:prstClr val="black"/>
                </a:solidFill>
              </a:rPr>
              <a:t>найдовші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нейрони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які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йдуть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від</a:t>
            </a:r>
            <a:r>
              <a:rPr lang="ru-RU" sz="1600" dirty="0">
                <a:solidFill>
                  <a:prstClr val="black"/>
                </a:solidFill>
              </a:rPr>
              <a:t> кори великого </a:t>
            </a:r>
            <a:r>
              <a:rPr lang="ru-RU" sz="1600" dirty="0" err="1">
                <a:solidFill>
                  <a:prstClr val="black"/>
                </a:solidFill>
              </a:rPr>
              <a:t>мозку</a:t>
            </a:r>
            <a:r>
              <a:rPr lang="ru-RU" sz="1600" dirty="0">
                <a:solidFill>
                  <a:prstClr val="black"/>
                </a:solidFill>
              </a:rPr>
              <a:t> до спинного </a:t>
            </a:r>
            <a:r>
              <a:rPr lang="ru-RU" sz="1600" dirty="0" err="1">
                <a:solidFill>
                  <a:prstClr val="black"/>
                </a:solidFill>
              </a:rPr>
              <a:t>мозку</a:t>
            </a:r>
            <a:r>
              <a:rPr lang="ru-RU" sz="1600" dirty="0">
                <a:solidFill>
                  <a:prstClr val="black"/>
                </a:solidFill>
              </a:rPr>
              <a:t> на </a:t>
            </a:r>
            <a:r>
              <a:rPr lang="ru-RU" sz="1600" dirty="0" err="1">
                <a:solidFill>
                  <a:prstClr val="black"/>
                </a:solidFill>
              </a:rPr>
              <a:t>відстань</a:t>
            </a:r>
            <a:r>
              <a:rPr lang="ru-RU" sz="1600" dirty="0">
                <a:solidFill>
                  <a:prstClr val="black"/>
                </a:solidFill>
              </a:rPr>
              <a:t> 50–70 см);</a:t>
            </a:r>
          </a:p>
          <a:p>
            <a:pPr lvl="0"/>
            <a:r>
              <a:rPr lang="uk-UA" sz="1600" dirty="0">
                <a:solidFill>
                  <a:prstClr val="black"/>
                </a:solidFill>
              </a:rPr>
              <a:t>-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клітини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Гольджі</a:t>
            </a:r>
            <a:r>
              <a:rPr lang="ru-RU" sz="1600" dirty="0">
                <a:solidFill>
                  <a:prstClr val="black"/>
                </a:solidFill>
              </a:rPr>
              <a:t> ІІ типу (</a:t>
            </a:r>
            <a:r>
              <a:rPr lang="ru-RU" sz="1600" dirty="0" err="1">
                <a:solidFill>
                  <a:prstClr val="black"/>
                </a:solidFill>
              </a:rPr>
              <a:t>мають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короткі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аксони</a:t>
            </a:r>
            <a:r>
              <a:rPr lang="ru-RU" sz="1600" dirty="0" smtClean="0">
                <a:solidFill>
                  <a:prstClr val="black"/>
                </a:solidFill>
              </a:rPr>
              <a:t>)</a:t>
            </a:r>
            <a:r>
              <a:rPr lang="uk-UA" sz="1600" dirty="0" smtClean="0">
                <a:solidFill>
                  <a:prstClr val="black"/>
                </a:solidFill>
              </a:rPr>
              <a:t> 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026" name="Picture 2" descr="ÐÐ°ÑÑÐ¸Ð½ÐºÐ¸ Ð¿Ð¾ Ð·Ð°Ð¿ÑÐ¾ÑÑ ÐºÐ»Ð°ÑÐ¸ÑÑÐºÐ°ÑÑÑ Ð½ÐµÐ¹ÑÐ¾Ð½ÑÐ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t="29906" r="19755" b="20444"/>
          <a:stretch/>
        </p:blipFill>
        <p:spPr bwMode="auto">
          <a:xfrm>
            <a:off x="345031" y="3178618"/>
            <a:ext cx="6443529" cy="363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04475" y="3127073"/>
            <a:ext cx="228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b="1" dirty="0" err="1">
                <a:solidFill>
                  <a:prstClr val="black"/>
                </a:solidFill>
              </a:rPr>
              <a:t>Амакринні</a:t>
            </a:r>
            <a:r>
              <a:rPr lang="uk-UA" b="1" dirty="0">
                <a:solidFill>
                  <a:prstClr val="black"/>
                </a:solidFill>
              </a:rPr>
              <a:t> нейрони </a:t>
            </a:r>
            <a:r>
              <a:rPr lang="uk-UA" dirty="0">
                <a:solidFill>
                  <a:prstClr val="black"/>
                </a:solidFill>
              </a:rPr>
              <a:t>– надзвичайний різновид клітин, які не мають аксонів (розміщені в сітківці ока)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1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082"/>
            <a:ext cx="8229600" cy="1143000"/>
          </a:xfrm>
        </p:spPr>
        <p:txBody>
          <a:bodyPr/>
          <a:lstStyle/>
          <a:p>
            <a:r>
              <a:rPr lang="uk-UA" b="1" i="1" dirty="0"/>
              <a:t>Рецептори, їх класифікація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3524" y="2636320"/>
            <a:ext cx="5112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u="sng" dirty="0" smtClean="0"/>
              <a:t>Залежно </a:t>
            </a:r>
            <a:r>
              <a:rPr lang="uk-UA" sz="2400" u="sng" dirty="0"/>
              <a:t>від подразника розрізняють:</a:t>
            </a:r>
            <a:r>
              <a:rPr lang="uk-UA" sz="2400" dirty="0"/>
              <a:t>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 smtClean="0"/>
              <a:t>механорецептори</a:t>
            </a:r>
            <a:r>
              <a:rPr lang="uk-UA" sz="2400" dirty="0"/>
              <a:t>,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 smtClean="0"/>
              <a:t>терморецептори </a:t>
            </a:r>
            <a:r>
              <a:rPr lang="uk-UA" sz="2400" dirty="0"/>
              <a:t>(теплові та холодові),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 smtClean="0"/>
              <a:t>барорецептори</a:t>
            </a:r>
            <a:r>
              <a:rPr lang="uk-UA" sz="2400" dirty="0"/>
              <a:t>,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 smtClean="0"/>
              <a:t>хеморецептори</a:t>
            </a:r>
            <a:r>
              <a:rPr lang="uk-UA" sz="2400" dirty="0"/>
              <a:t>,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 err="1" smtClean="0"/>
              <a:t>дистанторецептори</a:t>
            </a:r>
            <a:r>
              <a:rPr lang="uk-UA" sz="2400" dirty="0"/>
              <a:t>, які сприймають подразнення на відстані (слухові, зорові, нюхові) та інші. </a:t>
            </a:r>
            <a:endParaRPr lang="ru-RU" sz="2400" dirty="0"/>
          </a:p>
        </p:txBody>
      </p:sp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33909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020" y="1052736"/>
            <a:ext cx="87194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>
                <a:solidFill>
                  <a:prstClr val="black"/>
                </a:solidFill>
              </a:rPr>
              <a:t>Вхідними каналами нервової системи є сприймаючі прилади</a:t>
            </a:r>
            <a:r>
              <a:rPr lang="uk-UA" sz="2000" b="1" dirty="0">
                <a:solidFill>
                  <a:prstClr val="black"/>
                </a:solidFill>
              </a:rPr>
              <a:t> - спеціалізовані нервові закінчення (рецептори), </a:t>
            </a:r>
            <a:r>
              <a:rPr lang="uk-UA" sz="2000" dirty="0">
                <a:solidFill>
                  <a:prstClr val="black"/>
                </a:solidFill>
              </a:rPr>
              <a:t>які трансформують енергію фізичного або хімічного подразнення в енергію нервового імпульсу. В рецепторах відбувається кодування інформації для її наступної передачі.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5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u="sng" dirty="0"/>
              <a:t>В залежності від локалізації розрізняють такі види рецепторів: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dirty="0"/>
          </a:p>
        </p:txBody>
      </p:sp>
      <p:pic>
        <p:nvPicPr>
          <p:cNvPr id="3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t="6066" r="2967" b="1405"/>
          <a:stretch/>
        </p:blipFill>
        <p:spPr bwMode="auto">
          <a:xfrm>
            <a:off x="2051720" y="2636377"/>
            <a:ext cx="5776957" cy="422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640" y="1124744"/>
            <a:ext cx="8916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1</a:t>
            </a:r>
            <a:r>
              <a:rPr lang="uk-UA" dirty="0"/>
              <a:t>) </a:t>
            </a:r>
            <a:r>
              <a:rPr lang="uk-UA" b="1" i="1" dirty="0" err="1"/>
              <a:t>екстероцептори</a:t>
            </a:r>
            <a:r>
              <a:rPr lang="uk-UA" b="1" dirty="0"/>
              <a:t> </a:t>
            </a:r>
            <a:r>
              <a:rPr lang="uk-UA" dirty="0"/>
              <a:t>сприймають подразнення із зовнішнього середовища; вони розташовані в зовнішніх покривах тіла, в шкірі та слизових оболонках, в органах чуття;</a:t>
            </a:r>
            <a:endParaRPr lang="ru-RU" b="1" dirty="0"/>
          </a:p>
          <a:p>
            <a:r>
              <a:rPr lang="uk-UA" dirty="0"/>
              <a:t>2) </a:t>
            </a:r>
            <a:r>
              <a:rPr lang="uk-UA" b="1" i="1" dirty="0"/>
              <a:t>інтероцептори </a:t>
            </a:r>
            <a:r>
              <a:rPr lang="uk-UA" dirty="0"/>
              <a:t>отримують подразнення головним чином при змінах хімічного складу внутрішнього середовища організму і тиску в тканинах та органах;</a:t>
            </a:r>
            <a:r>
              <a:rPr lang="uk-UA" b="1" dirty="0"/>
              <a:t> </a:t>
            </a:r>
            <a:r>
              <a:rPr lang="uk-UA" dirty="0"/>
              <a:t>розташовані в нутрощах та судинах;</a:t>
            </a:r>
            <a:endParaRPr lang="ru-RU" b="1" dirty="0"/>
          </a:p>
          <a:p>
            <a:r>
              <a:rPr lang="uk-UA" dirty="0"/>
              <a:t>3) </a:t>
            </a:r>
            <a:r>
              <a:rPr lang="uk-UA" b="1" i="1" dirty="0"/>
              <a:t>пропріоцептори</a:t>
            </a:r>
            <a:r>
              <a:rPr lang="uk-UA" dirty="0"/>
              <a:t> сприймають подразнення в м'язах, сухожилках, зв'язках, </a:t>
            </a:r>
            <a:r>
              <a:rPr lang="uk-UA" dirty="0" err="1"/>
              <a:t>фасціях</a:t>
            </a:r>
            <a:r>
              <a:rPr lang="uk-UA" dirty="0"/>
              <a:t>, суглобових капсулах.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33434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5212</TotalTime>
  <Words>2154</Words>
  <Application>Microsoft Office PowerPoint</Application>
  <PresentationFormat>Экран (4:3)</PresentationFormat>
  <Paragraphs>127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Тема: Загальна неврологія</vt:lpstr>
      <vt:lpstr>План:</vt:lpstr>
      <vt:lpstr>Нервова система (systema nervosum) </vt:lpstr>
      <vt:lpstr>Поділ нервової системи по топографічному принципу </vt:lpstr>
      <vt:lpstr>Презентация PowerPoint</vt:lpstr>
      <vt:lpstr>Загальний план будови нейрона</vt:lpstr>
      <vt:lpstr>Морфологічна класифікація нейронів</vt:lpstr>
      <vt:lpstr>Рецептори, їх класифікація </vt:lpstr>
      <vt:lpstr>В залежності від локалізації розрізняють такі види рецепторів: </vt:lpstr>
      <vt:lpstr>Міжнейронні синапси</vt:lpstr>
      <vt:lpstr>Будова синапса</vt:lpstr>
      <vt:lpstr>Класифікація нейротрансмітерів</vt:lpstr>
      <vt:lpstr>Функціональна класифікація нейронів</vt:lpstr>
      <vt:lpstr>Рефлекси. Рефлекторні дуги. </vt:lpstr>
      <vt:lpstr>Виникнення рефлекторного руху</vt:lpstr>
      <vt:lpstr>Механізм зворотного зв'язку по П.К. Анохіну</vt:lpstr>
      <vt:lpstr>Будова нервової тканини. Сіра речовина</vt:lpstr>
      <vt:lpstr>Біла речовина</vt:lpstr>
      <vt:lpstr>Нейроглія (neuroglia)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188</cp:revision>
  <dcterms:created xsi:type="dcterms:W3CDTF">2018-05-13T13:54:44Z</dcterms:created>
  <dcterms:modified xsi:type="dcterms:W3CDTF">2020-03-25T11:19:07Z</dcterms:modified>
</cp:coreProperties>
</file>